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8" r:id="rId3"/>
    <p:sldId id="257" r:id="rId4"/>
    <p:sldId id="262"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18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A0D82-BA9F-4EBF-8664-CB6CC8D2EE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DBFD620-4B76-4E68-BF6A-FF7B14310FD6}">
      <dgm:prSet phldrT="[Text]"/>
      <dgm:spPr/>
      <dgm:t>
        <a:bodyPr/>
        <a:lstStyle/>
        <a:p>
          <a:r>
            <a:rPr lang="en-US" dirty="0"/>
            <a:t>Family &amp; Consumer Sciences</a:t>
          </a:r>
        </a:p>
      </dgm:t>
    </dgm:pt>
    <dgm:pt modelId="{024BD972-299E-4F15-99AC-05F47AD5D604}" type="parTrans" cxnId="{AF87AA6B-5F5C-4AEE-99C3-0BBB6B5A0AAE}">
      <dgm:prSet/>
      <dgm:spPr/>
      <dgm:t>
        <a:bodyPr/>
        <a:lstStyle/>
        <a:p>
          <a:endParaRPr lang="en-US"/>
        </a:p>
      </dgm:t>
    </dgm:pt>
    <dgm:pt modelId="{4A947AE5-F2C7-4643-A791-2465F296A085}" type="sibTrans" cxnId="{AF87AA6B-5F5C-4AEE-99C3-0BBB6B5A0AAE}">
      <dgm:prSet/>
      <dgm:spPr/>
      <dgm:t>
        <a:bodyPr/>
        <a:lstStyle/>
        <a:p>
          <a:endParaRPr lang="en-US"/>
        </a:p>
      </dgm:t>
    </dgm:pt>
    <dgm:pt modelId="{9A40024C-6E8F-4577-BB9B-13AF9C586D90}">
      <dgm:prSet phldrT="[Text]"/>
      <dgm:spPr/>
      <dgm:t>
        <a:bodyPr/>
        <a:lstStyle/>
        <a:p>
          <a:r>
            <a:rPr lang="en-US" dirty="0"/>
            <a:t>Nutrition &amp; Wellness</a:t>
          </a:r>
        </a:p>
      </dgm:t>
    </dgm:pt>
    <dgm:pt modelId="{AE008C63-C92A-4D13-BD54-D4BCCDD6E64D}" type="parTrans" cxnId="{50C6B37D-5E81-4B20-BE87-B39873F5CAF1}">
      <dgm:prSet/>
      <dgm:spPr/>
      <dgm:t>
        <a:bodyPr/>
        <a:lstStyle/>
        <a:p>
          <a:endParaRPr lang="en-US"/>
        </a:p>
      </dgm:t>
    </dgm:pt>
    <dgm:pt modelId="{592B3964-7D0C-4FEE-A4F0-F7C4D71E5DFA}" type="sibTrans" cxnId="{50C6B37D-5E81-4B20-BE87-B39873F5CAF1}">
      <dgm:prSet/>
      <dgm:spPr/>
      <dgm:t>
        <a:bodyPr/>
        <a:lstStyle/>
        <a:p>
          <a:endParaRPr lang="en-US"/>
        </a:p>
      </dgm:t>
    </dgm:pt>
    <dgm:pt modelId="{C69DA2A1-CAB5-4C26-AD4C-FE93E65BBA1C}">
      <dgm:prSet phldrT="[Text]"/>
      <dgm:spPr/>
      <dgm:t>
        <a:bodyPr/>
        <a:lstStyle/>
        <a:p>
          <a:r>
            <a:rPr lang="en-US" dirty="0"/>
            <a:t>Consumer Economics</a:t>
          </a:r>
        </a:p>
      </dgm:t>
    </dgm:pt>
    <dgm:pt modelId="{D391395B-453A-453F-A50E-5ACCECBADD25}" type="parTrans" cxnId="{A880A12A-3655-4A8A-8BEF-3D9E1B9DB156}">
      <dgm:prSet/>
      <dgm:spPr/>
      <dgm:t>
        <a:bodyPr/>
        <a:lstStyle/>
        <a:p>
          <a:endParaRPr lang="en-US"/>
        </a:p>
      </dgm:t>
    </dgm:pt>
    <dgm:pt modelId="{62532334-65D0-4331-B4B4-C8181DD4205F}" type="sibTrans" cxnId="{A880A12A-3655-4A8A-8BEF-3D9E1B9DB156}">
      <dgm:prSet/>
      <dgm:spPr/>
      <dgm:t>
        <a:bodyPr/>
        <a:lstStyle/>
        <a:p>
          <a:endParaRPr lang="en-US"/>
        </a:p>
      </dgm:t>
    </dgm:pt>
    <dgm:pt modelId="{7254F34D-49D9-4629-805E-3ACC9D6D0D57}">
      <dgm:prSet phldrT="[Text]"/>
      <dgm:spPr/>
      <dgm:t>
        <a:bodyPr/>
        <a:lstStyle/>
        <a:p>
          <a:r>
            <a:rPr lang="en-US" dirty="0"/>
            <a:t>Agriculture &amp; Natural Resources</a:t>
          </a:r>
        </a:p>
      </dgm:t>
    </dgm:pt>
    <dgm:pt modelId="{EB9382EE-29E4-42C4-AAA6-CD8F08CD1D12}" type="parTrans" cxnId="{05A27A17-9A4F-47FD-94F1-D7562DB59AEE}">
      <dgm:prSet/>
      <dgm:spPr/>
      <dgm:t>
        <a:bodyPr/>
        <a:lstStyle/>
        <a:p>
          <a:endParaRPr lang="en-US"/>
        </a:p>
      </dgm:t>
    </dgm:pt>
    <dgm:pt modelId="{E5CF1341-C53A-4834-87C8-484AF0392A6A}" type="sibTrans" cxnId="{05A27A17-9A4F-47FD-94F1-D7562DB59AEE}">
      <dgm:prSet/>
      <dgm:spPr/>
      <dgm:t>
        <a:bodyPr/>
        <a:lstStyle/>
        <a:p>
          <a:endParaRPr lang="en-US"/>
        </a:p>
      </dgm:t>
    </dgm:pt>
    <dgm:pt modelId="{A7B1B097-509A-4692-B420-360626E6F2D7}">
      <dgm:prSet phldrT="[Text]"/>
      <dgm:spPr/>
      <dgm:t>
        <a:bodyPr/>
        <a:lstStyle/>
        <a:p>
          <a:r>
            <a:rPr lang="en-US" dirty="0"/>
            <a:t>Horticulture</a:t>
          </a:r>
        </a:p>
      </dgm:t>
    </dgm:pt>
    <dgm:pt modelId="{8D0E6F75-4B70-47F6-A253-5D0B9EEFA716}" type="parTrans" cxnId="{0B0F6860-A986-4261-8B4F-78F91A1CE820}">
      <dgm:prSet/>
      <dgm:spPr/>
      <dgm:t>
        <a:bodyPr/>
        <a:lstStyle/>
        <a:p>
          <a:endParaRPr lang="en-US"/>
        </a:p>
      </dgm:t>
    </dgm:pt>
    <dgm:pt modelId="{E20456E4-506E-4DE6-8B76-91C5C61D9FA5}" type="sibTrans" cxnId="{0B0F6860-A986-4261-8B4F-78F91A1CE820}">
      <dgm:prSet/>
      <dgm:spPr/>
      <dgm:t>
        <a:bodyPr/>
        <a:lstStyle/>
        <a:p>
          <a:endParaRPr lang="en-US"/>
        </a:p>
      </dgm:t>
    </dgm:pt>
    <dgm:pt modelId="{0AFC68F5-B15A-4EF3-BC33-9AA5C1F072A3}">
      <dgm:prSet phldrT="[Text]"/>
      <dgm:spPr/>
      <dgm:t>
        <a:bodyPr/>
        <a:lstStyle/>
        <a:p>
          <a:r>
            <a:rPr lang="en-US" dirty="0"/>
            <a:t>Small Farms Local Foods</a:t>
          </a:r>
        </a:p>
      </dgm:t>
    </dgm:pt>
    <dgm:pt modelId="{26C101A5-EF05-4110-AA74-36A4A7C679DA}" type="parTrans" cxnId="{CBDFA802-DEE0-450E-9247-672252B79925}">
      <dgm:prSet/>
      <dgm:spPr/>
      <dgm:t>
        <a:bodyPr/>
        <a:lstStyle/>
        <a:p>
          <a:endParaRPr lang="en-US"/>
        </a:p>
      </dgm:t>
    </dgm:pt>
    <dgm:pt modelId="{F9B76F49-3AEB-47BD-9FCB-3B9C0AD1CE2C}" type="sibTrans" cxnId="{CBDFA802-DEE0-450E-9247-672252B79925}">
      <dgm:prSet/>
      <dgm:spPr/>
      <dgm:t>
        <a:bodyPr/>
        <a:lstStyle/>
        <a:p>
          <a:endParaRPr lang="en-US"/>
        </a:p>
      </dgm:t>
    </dgm:pt>
    <dgm:pt modelId="{B863B6AB-59B3-4B9A-B555-94F0531425FA}">
      <dgm:prSet phldrT="[Text]"/>
      <dgm:spPr/>
      <dgm:t>
        <a:bodyPr/>
        <a:lstStyle/>
        <a:p>
          <a:r>
            <a:rPr lang="en-US" dirty="0"/>
            <a:t>Youth Development</a:t>
          </a:r>
        </a:p>
      </dgm:t>
    </dgm:pt>
    <dgm:pt modelId="{512579B6-925E-47B2-8C06-058D99852268}" type="parTrans" cxnId="{4097A56F-DFEB-459E-8F17-8BB9E3FEA4DF}">
      <dgm:prSet/>
      <dgm:spPr/>
      <dgm:t>
        <a:bodyPr/>
        <a:lstStyle/>
        <a:p>
          <a:endParaRPr lang="en-US"/>
        </a:p>
      </dgm:t>
    </dgm:pt>
    <dgm:pt modelId="{1150F214-BCA6-4568-9911-ACFD5DE77DBC}" type="sibTrans" cxnId="{4097A56F-DFEB-459E-8F17-8BB9E3FEA4DF}">
      <dgm:prSet/>
      <dgm:spPr/>
      <dgm:t>
        <a:bodyPr/>
        <a:lstStyle/>
        <a:p>
          <a:endParaRPr lang="en-US"/>
        </a:p>
      </dgm:t>
    </dgm:pt>
    <dgm:pt modelId="{AA5FD10B-1A9F-43CC-9456-F54B37B0D14C}">
      <dgm:prSet phldrT="[Text]"/>
      <dgm:spPr/>
      <dgm:t>
        <a:bodyPr/>
        <a:lstStyle/>
        <a:p>
          <a:r>
            <a:rPr lang="en-US" dirty="0"/>
            <a:t>4-H</a:t>
          </a:r>
        </a:p>
      </dgm:t>
    </dgm:pt>
    <dgm:pt modelId="{CD044785-20C5-4497-A6D9-698D677EBB37}" type="parTrans" cxnId="{CCA8F794-B2C5-4845-A258-5283DB14B7E6}">
      <dgm:prSet/>
      <dgm:spPr/>
      <dgm:t>
        <a:bodyPr/>
        <a:lstStyle/>
        <a:p>
          <a:endParaRPr lang="en-US"/>
        </a:p>
      </dgm:t>
    </dgm:pt>
    <dgm:pt modelId="{AA5A148C-9BBF-4034-BCAA-1BD6602ABA4F}" type="sibTrans" cxnId="{CCA8F794-B2C5-4845-A258-5283DB14B7E6}">
      <dgm:prSet/>
      <dgm:spPr/>
      <dgm:t>
        <a:bodyPr/>
        <a:lstStyle/>
        <a:p>
          <a:endParaRPr lang="en-US"/>
        </a:p>
      </dgm:t>
    </dgm:pt>
    <dgm:pt modelId="{AF31FDD1-6B8B-4280-9825-D5887CA66053}">
      <dgm:prSet phldrT="[Text]"/>
      <dgm:spPr/>
      <dgm:t>
        <a:bodyPr/>
        <a:lstStyle/>
        <a:p>
          <a:r>
            <a:rPr lang="en-US" dirty="0"/>
            <a:t>Unity Community Center</a:t>
          </a:r>
        </a:p>
      </dgm:t>
    </dgm:pt>
    <dgm:pt modelId="{AE43E995-02C2-430D-A058-6C1E74481DCA}" type="parTrans" cxnId="{056E9A38-5F3C-418B-A88B-B8E3DB38FBAF}">
      <dgm:prSet/>
      <dgm:spPr/>
      <dgm:t>
        <a:bodyPr/>
        <a:lstStyle/>
        <a:p>
          <a:endParaRPr lang="en-US"/>
        </a:p>
      </dgm:t>
    </dgm:pt>
    <dgm:pt modelId="{B85C0EBC-D042-456C-85F0-BB4E4EF63FC7}" type="sibTrans" cxnId="{056E9A38-5F3C-418B-A88B-B8E3DB38FBAF}">
      <dgm:prSet/>
      <dgm:spPr/>
      <dgm:t>
        <a:bodyPr/>
        <a:lstStyle/>
        <a:p>
          <a:endParaRPr lang="en-US"/>
        </a:p>
      </dgm:t>
    </dgm:pt>
    <dgm:pt modelId="{5BFDA7CC-B2F1-49E4-93F9-3B032BC2C61D}">
      <dgm:prSet phldrT="[Text]"/>
      <dgm:spPr/>
      <dgm:t>
        <a:bodyPr/>
        <a:lstStyle/>
        <a:p>
          <a:r>
            <a:rPr lang="en-US" dirty="0">
              <a:solidFill>
                <a:schemeClr val="accent2"/>
              </a:solidFill>
            </a:rPr>
            <a:t>Family Life</a:t>
          </a:r>
        </a:p>
      </dgm:t>
    </dgm:pt>
    <dgm:pt modelId="{0C48C5C7-433A-46B1-A8D1-36833CBB3B36}" type="parTrans" cxnId="{856020D0-106E-4AB6-B377-47C39721B98F}">
      <dgm:prSet/>
      <dgm:spPr/>
      <dgm:t>
        <a:bodyPr/>
        <a:lstStyle/>
        <a:p>
          <a:endParaRPr lang="en-US"/>
        </a:p>
      </dgm:t>
    </dgm:pt>
    <dgm:pt modelId="{7ADDD23C-8B13-4418-A93A-96092CDC2E38}" type="sibTrans" cxnId="{856020D0-106E-4AB6-B377-47C39721B98F}">
      <dgm:prSet/>
      <dgm:spPr/>
      <dgm:t>
        <a:bodyPr/>
        <a:lstStyle/>
        <a:p>
          <a:endParaRPr lang="en-US"/>
        </a:p>
      </dgm:t>
    </dgm:pt>
    <dgm:pt modelId="{AB538328-6B3E-4CE6-AC67-1F0517FA1F26}">
      <dgm:prSet phldrT="[Text]"/>
      <dgm:spPr/>
      <dgm:t>
        <a:bodyPr/>
        <a:lstStyle/>
        <a:p>
          <a:r>
            <a:rPr lang="en-US" dirty="0"/>
            <a:t>SNAP-ED</a:t>
          </a:r>
        </a:p>
      </dgm:t>
    </dgm:pt>
    <dgm:pt modelId="{BDAFF791-0346-47C1-90CC-FEC88558C55B}" type="parTrans" cxnId="{64F8B0CD-427C-4844-9DAB-C5DF2EECD4AA}">
      <dgm:prSet/>
      <dgm:spPr/>
      <dgm:t>
        <a:bodyPr/>
        <a:lstStyle/>
        <a:p>
          <a:endParaRPr lang="en-US"/>
        </a:p>
      </dgm:t>
    </dgm:pt>
    <dgm:pt modelId="{0194AAD3-4E20-4142-9578-5F72EC6AFC17}" type="sibTrans" cxnId="{64F8B0CD-427C-4844-9DAB-C5DF2EECD4AA}">
      <dgm:prSet/>
      <dgm:spPr/>
      <dgm:t>
        <a:bodyPr/>
        <a:lstStyle/>
        <a:p>
          <a:endParaRPr lang="en-US"/>
        </a:p>
      </dgm:t>
    </dgm:pt>
    <dgm:pt modelId="{4FD3FF74-EF56-4EEA-B5E7-B81052690155}">
      <dgm:prSet phldrT="[Text]"/>
      <dgm:spPr/>
      <dgm:t>
        <a:bodyPr/>
        <a:lstStyle/>
        <a:p>
          <a:r>
            <a:rPr lang="en-US" dirty="0"/>
            <a:t>STEAM in the classroom</a:t>
          </a:r>
        </a:p>
      </dgm:t>
    </dgm:pt>
    <dgm:pt modelId="{C4EE5746-BB27-4616-B864-3F4BF77B58B7}" type="parTrans" cxnId="{4124F4D9-5EE2-4DE4-8DF1-7C3D0DC65364}">
      <dgm:prSet/>
      <dgm:spPr/>
      <dgm:t>
        <a:bodyPr/>
        <a:lstStyle/>
        <a:p>
          <a:endParaRPr lang="en-US"/>
        </a:p>
      </dgm:t>
    </dgm:pt>
    <dgm:pt modelId="{6B318620-7FD5-4CFA-AA24-BAF4C05ED312}" type="sibTrans" cxnId="{4124F4D9-5EE2-4DE4-8DF1-7C3D0DC65364}">
      <dgm:prSet/>
      <dgm:spPr/>
      <dgm:t>
        <a:bodyPr/>
        <a:lstStyle/>
        <a:p>
          <a:endParaRPr lang="en-US"/>
        </a:p>
      </dgm:t>
    </dgm:pt>
    <dgm:pt modelId="{3D7B9762-C931-4801-824D-9D2C5CB62F49}" type="pres">
      <dgm:prSet presAssocID="{4BAA0D82-BA9F-4EBF-8664-CB6CC8D2EEAF}" presName="Name0" presStyleCnt="0">
        <dgm:presLayoutVars>
          <dgm:dir/>
          <dgm:animLvl val="lvl"/>
          <dgm:resizeHandles val="exact"/>
        </dgm:presLayoutVars>
      </dgm:prSet>
      <dgm:spPr/>
    </dgm:pt>
    <dgm:pt modelId="{B2185DBA-396C-4EB4-8BD4-1BC15BFDB6AF}" type="pres">
      <dgm:prSet presAssocID="{4DBFD620-4B76-4E68-BF6A-FF7B14310FD6}" presName="composite" presStyleCnt="0"/>
      <dgm:spPr/>
    </dgm:pt>
    <dgm:pt modelId="{A6F96EDA-4092-4889-8B03-556DAC5C2C63}" type="pres">
      <dgm:prSet presAssocID="{4DBFD620-4B76-4E68-BF6A-FF7B14310FD6}" presName="parTx" presStyleLbl="alignNode1" presStyleIdx="0" presStyleCnt="3">
        <dgm:presLayoutVars>
          <dgm:chMax val="0"/>
          <dgm:chPref val="0"/>
          <dgm:bulletEnabled val="1"/>
        </dgm:presLayoutVars>
      </dgm:prSet>
      <dgm:spPr/>
    </dgm:pt>
    <dgm:pt modelId="{E4BB35F7-1949-409F-9896-BBC8E99D4A94}" type="pres">
      <dgm:prSet presAssocID="{4DBFD620-4B76-4E68-BF6A-FF7B14310FD6}" presName="desTx" presStyleLbl="alignAccFollowNode1" presStyleIdx="0" presStyleCnt="3">
        <dgm:presLayoutVars>
          <dgm:bulletEnabled val="1"/>
        </dgm:presLayoutVars>
      </dgm:prSet>
      <dgm:spPr/>
    </dgm:pt>
    <dgm:pt modelId="{3578C643-B6DF-4017-9595-C4D62ACD826E}" type="pres">
      <dgm:prSet presAssocID="{4A947AE5-F2C7-4643-A791-2465F296A085}" presName="space" presStyleCnt="0"/>
      <dgm:spPr/>
    </dgm:pt>
    <dgm:pt modelId="{EA2476EF-0DE1-474F-9E05-DE908A5DAE07}" type="pres">
      <dgm:prSet presAssocID="{7254F34D-49D9-4629-805E-3ACC9D6D0D57}" presName="composite" presStyleCnt="0"/>
      <dgm:spPr/>
    </dgm:pt>
    <dgm:pt modelId="{687770FB-7945-41F6-98DA-1A458EC275F5}" type="pres">
      <dgm:prSet presAssocID="{7254F34D-49D9-4629-805E-3ACC9D6D0D57}" presName="parTx" presStyleLbl="alignNode1" presStyleIdx="1" presStyleCnt="3">
        <dgm:presLayoutVars>
          <dgm:chMax val="0"/>
          <dgm:chPref val="0"/>
          <dgm:bulletEnabled val="1"/>
        </dgm:presLayoutVars>
      </dgm:prSet>
      <dgm:spPr/>
    </dgm:pt>
    <dgm:pt modelId="{9ACD5DBF-1FCD-4300-B106-62EFD36787E0}" type="pres">
      <dgm:prSet presAssocID="{7254F34D-49D9-4629-805E-3ACC9D6D0D57}" presName="desTx" presStyleLbl="alignAccFollowNode1" presStyleIdx="1" presStyleCnt="3">
        <dgm:presLayoutVars>
          <dgm:bulletEnabled val="1"/>
        </dgm:presLayoutVars>
      </dgm:prSet>
      <dgm:spPr/>
    </dgm:pt>
    <dgm:pt modelId="{4EE4C31C-8281-47F5-889C-9AF52975DF9F}" type="pres">
      <dgm:prSet presAssocID="{E5CF1341-C53A-4834-87C8-484AF0392A6A}" presName="space" presStyleCnt="0"/>
      <dgm:spPr/>
    </dgm:pt>
    <dgm:pt modelId="{FC020EC3-1B0B-47FA-9AD0-E3B2DD0B4FFF}" type="pres">
      <dgm:prSet presAssocID="{B863B6AB-59B3-4B9A-B555-94F0531425FA}" presName="composite" presStyleCnt="0"/>
      <dgm:spPr/>
    </dgm:pt>
    <dgm:pt modelId="{A46E1308-7970-4C6C-BB15-2339F9455D1D}" type="pres">
      <dgm:prSet presAssocID="{B863B6AB-59B3-4B9A-B555-94F0531425FA}" presName="parTx" presStyleLbl="alignNode1" presStyleIdx="2" presStyleCnt="3">
        <dgm:presLayoutVars>
          <dgm:chMax val="0"/>
          <dgm:chPref val="0"/>
          <dgm:bulletEnabled val="1"/>
        </dgm:presLayoutVars>
      </dgm:prSet>
      <dgm:spPr/>
    </dgm:pt>
    <dgm:pt modelId="{9463E53C-4971-49F3-861D-F60AA95498BF}" type="pres">
      <dgm:prSet presAssocID="{B863B6AB-59B3-4B9A-B555-94F0531425FA}" presName="desTx" presStyleLbl="alignAccFollowNode1" presStyleIdx="2" presStyleCnt="3">
        <dgm:presLayoutVars>
          <dgm:bulletEnabled val="1"/>
        </dgm:presLayoutVars>
      </dgm:prSet>
      <dgm:spPr/>
    </dgm:pt>
  </dgm:ptLst>
  <dgm:cxnLst>
    <dgm:cxn modelId="{CBDFA802-DEE0-450E-9247-672252B79925}" srcId="{7254F34D-49D9-4629-805E-3ACC9D6D0D57}" destId="{0AFC68F5-B15A-4EF3-BC33-9AA5C1F072A3}" srcOrd="1" destOrd="0" parTransId="{26C101A5-EF05-4110-AA74-36A4A7C679DA}" sibTransId="{F9B76F49-3AEB-47BD-9FCB-3B9C0AD1CE2C}"/>
    <dgm:cxn modelId="{05A27A17-9A4F-47FD-94F1-D7562DB59AEE}" srcId="{4BAA0D82-BA9F-4EBF-8664-CB6CC8D2EEAF}" destId="{7254F34D-49D9-4629-805E-3ACC9D6D0D57}" srcOrd="1" destOrd="0" parTransId="{EB9382EE-29E4-42C4-AAA6-CD8F08CD1D12}" sibTransId="{E5CF1341-C53A-4834-87C8-484AF0392A6A}"/>
    <dgm:cxn modelId="{A880A12A-3655-4A8A-8BEF-3D9E1B9DB156}" srcId="{4DBFD620-4B76-4E68-BF6A-FF7B14310FD6}" destId="{C69DA2A1-CAB5-4C26-AD4C-FE93E65BBA1C}" srcOrd="2" destOrd="0" parTransId="{D391395B-453A-453F-A50E-5ACCECBADD25}" sibTransId="{62532334-65D0-4331-B4B4-C8181DD4205F}"/>
    <dgm:cxn modelId="{E1984E2F-9707-46A8-9370-EA91243A1699}" type="presOf" srcId="{B863B6AB-59B3-4B9A-B555-94F0531425FA}" destId="{A46E1308-7970-4C6C-BB15-2339F9455D1D}" srcOrd="0" destOrd="0" presId="urn:microsoft.com/office/officeart/2005/8/layout/hList1"/>
    <dgm:cxn modelId="{056E9A38-5F3C-418B-A88B-B8E3DB38FBAF}" srcId="{B863B6AB-59B3-4B9A-B555-94F0531425FA}" destId="{AF31FDD1-6B8B-4280-9825-D5887CA66053}" srcOrd="2" destOrd="0" parTransId="{AE43E995-02C2-430D-A058-6C1E74481DCA}" sibTransId="{B85C0EBC-D042-456C-85F0-BB4E4EF63FC7}"/>
    <dgm:cxn modelId="{6B979639-05CC-4C0E-B608-0A0A364DA505}" type="presOf" srcId="{AA5FD10B-1A9F-43CC-9456-F54B37B0D14C}" destId="{9463E53C-4971-49F3-861D-F60AA95498BF}" srcOrd="0" destOrd="0" presId="urn:microsoft.com/office/officeart/2005/8/layout/hList1"/>
    <dgm:cxn modelId="{32053E5E-0635-491F-8C5F-71C9E040A28F}" type="presOf" srcId="{C69DA2A1-CAB5-4C26-AD4C-FE93E65BBA1C}" destId="{E4BB35F7-1949-409F-9896-BBC8E99D4A94}" srcOrd="0" destOrd="2" presId="urn:microsoft.com/office/officeart/2005/8/layout/hList1"/>
    <dgm:cxn modelId="{0B0F6860-A986-4261-8B4F-78F91A1CE820}" srcId="{7254F34D-49D9-4629-805E-3ACC9D6D0D57}" destId="{A7B1B097-509A-4692-B420-360626E6F2D7}" srcOrd="0" destOrd="0" parTransId="{8D0E6F75-4B70-47F6-A253-5D0B9EEFA716}" sibTransId="{E20456E4-506E-4DE6-8B76-91C5C61D9FA5}"/>
    <dgm:cxn modelId="{AF87AA6B-5F5C-4AEE-99C3-0BBB6B5A0AAE}" srcId="{4BAA0D82-BA9F-4EBF-8664-CB6CC8D2EEAF}" destId="{4DBFD620-4B76-4E68-BF6A-FF7B14310FD6}" srcOrd="0" destOrd="0" parTransId="{024BD972-299E-4F15-99AC-05F47AD5D604}" sibTransId="{4A947AE5-F2C7-4643-A791-2465F296A085}"/>
    <dgm:cxn modelId="{7616C26D-26C0-4A96-A086-708B17AE63DB}" type="presOf" srcId="{5BFDA7CC-B2F1-49E4-93F9-3B032BC2C61D}" destId="{E4BB35F7-1949-409F-9896-BBC8E99D4A94}" srcOrd="0" destOrd="3" presId="urn:microsoft.com/office/officeart/2005/8/layout/hList1"/>
    <dgm:cxn modelId="{D0DDE84D-2CA7-4AEA-97ED-ACEDC5681B8B}" type="presOf" srcId="{AF31FDD1-6B8B-4280-9825-D5887CA66053}" destId="{9463E53C-4971-49F3-861D-F60AA95498BF}" srcOrd="0" destOrd="2" presId="urn:microsoft.com/office/officeart/2005/8/layout/hList1"/>
    <dgm:cxn modelId="{4097A56F-DFEB-459E-8F17-8BB9E3FEA4DF}" srcId="{4BAA0D82-BA9F-4EBF-8664-CB6CC8D2EEAF}" destId="{B863B6AB-59B3-4B9A-B555-94F0531425FA}" srcOrd="2" destOrd="0" parTransId="{512579B6-925E-47B2-8C06-058D99852268}" sibTransId="{1150F214-BCA6-4568-9911-ACFD5DE77DBC}"/>
    <dgm:cxn modelId="{50C6B37D-5E81-4B20-BE87-B39873F5CAF1}" srcId="{4DBFD620-4B76-4E68-BF6A-FF7B14310FD6}" destId="{9A40024C-6E8F-4577-BB9B-13AF9C586D90}" srcOrd="0" destOrd="0" parTransId="{AE008C63-C92A-4D13-BD54-D4BCCDD6E64D}" sibTransId="{592B3964-7D0C-4FEE-A4F0-F7C4D71E5DFA}"/>
    <dgm:cxn modelId="{01D54C88-33F7-4A37-AF43-85FCCCEDA062}" type="presOf" srcId="{AB538328-6B3E-4CE6-AC67-1F0517FA1F26}" destId="{E4BB35F7-1949-409F-9896-BBC8E99D4A94}" srcOrd="0" destOrd="1" presId="urn:microsoft.com/office/officeart/2005/8/layout/hList1"/>
    <dgm:cxn modelId="{EAAF6791-9AE5-4A9C-87B1-488B154743EF}" type="presOf" srcId="{4BAA0D82-BA9F-4EBF-8664-CB6CC8D2EEAF}" destId="{3D7B9762-C931-4801-824D-9D2C5CB62F49}" srcOrd="0" destOrd="0" presId="urn:microsoft.com/office/officeart/2005/8/layout/hList1"/>
    <dgm:cxn modelId="{CCA8F794-B2C5-4845-A258-5283DB14B7E6}" srcId="{B863B6AB-59B3-4B9A-B555-94F0531425FA}" destId="{AA5FD10B-1A9F-43CC-9456-F54B37B0D14C}" srcOrd="0" destOrd="0" parTransId="{CD044785-20C5-4497-A6D9-698D677EBB37}" sibTransId="{AA5A148C-9BBF-4034-BCAA-1BD6602ABA4F}"/>
    <dgm:cxn modelId="{A5793F97-CAB2-4C32-AA00-55A8A7C9FD27}" type="presOf" srcId="{4FD3FF74-EF56-4EEA-B5E7-B81052690155}" destId="{9463E53C-4971-49F3-861D-F60AA95498BF}" srcOrd="0" destOrd="1" presId="urn:microsoft.com/office/officeart/2005/8/layout/hList1"/>
    <dgm:cxn modelId="{23FED0C7-C8F6-48F5-A9C8-E2FD52CD4863}" type="presOf" srcId="{0AFC68F5-B15A-4EF3-BC33-9AA5C1F072A3}" destId="{9ACD5DBF-1FCD-4300-B106-62EFD36787E0}" srcOrd="0" destOrd="1" presId="urn:microsoft.com/office/officeart/2005/8/layout/hList1"/>
    <dgm:cxn modelId="{E58C1CCC-711A-4D1A-AF31-FB8CD5F1696C}" type="presOf" srcId="{7254F34D-49D9-4629-805E-3ACC9D6D0D57}" destId="{687770FB-7945-41F6-98DA-1A458EC275F5}" srcOrd="0" destOrd="0" presId="urn:microsoft.com/office/officeart/2005/8/layout/hList1"/>
    <dgm:cxn modelId="{64F8B0CD-427C-4844-9DAB-C5DF2EECD4AA}" srcId="{4DBFD620-4B76-4E68-BF6A-FF7B14310FD6}" destId="{AB538328-6B3E-4CE6-AC67-1F0517FA1F26}" srcOrd="1" destOrd="0" parTransId="{BDAFF791-0346-47C1-90CC-FEC88558C55B}" sibTransId="{0194AAD3-4E20-4142-9578-5F72EC6AFC17}"/>
    <dgm:cxn modelId="{856020D0-106E-4AB6-B377-47C39721B98F}" srcId="{4DBFD620-4B76-4E68-BF6A-FF7B14310FD6}" destId="{5BFDA7CC-B2F1-49E4-93F9-3B032BC2C61D}" srcOrd="3" destOrd="0" parTransId="{0C48C5C7-433A-46B1-A8D1-36833CBB3B36}" sibTransId="{7ADDD23C-8B13-4418-A93A-96092CDC2E38}"/>
    <dgm:cxn modelId="{4124F4D9-5EE2-4DE4-8DF1-7C3D0DC65364}" srcId="{B863B6AB-59B3-4B9A-B555-94F0531425FA}" destId="{4FD3FF74-EF56-4EEA-B5E7-B81052690155}" srcOrd="1" destOrd="0" parTransId="{C4EE5746-BB27-4616-B864-3F4BF77B58B7}" sibTransId="{6B318620-7FD5-4CFA-AA24-BAF4C05ED312}"/>
    <dgm:cxn modelId="{21BE4CE6-0D5A-4D64-B9BE-2A06112DF295}" type="presOf" srcId="{A7B1B097-509A-4692-B420-360626E6F2D7}" destId="{9ACD5DBF-1FCD-4300-B106-62EFD36787E0}" srcOrd="0" destOrd="0" presId="urn:microsoft.com/office/officeart/2005/8/layout/hList1"/>
    <dgm:cxn modelId="{BD826DF4-6A65-42BE-88A2-9E74F8A558B0}" type="presOf" srcId="{9A40024C-6E8F-4577-BB9B-13AF9C586D90}" destId="{E4BB35F7-1949-409F-9896-BBC8E99D4A94}" srcOrd="0" destOrd="0" presId="urn:microsoft.com/office/officeart/2005/8/layout/hList1"/>
    <dgm:cxn modelId="{A1D604FD-FD04-4618-BD51-F592DAD90859}" type="presOf" srcId="{4DBFD620-4B76-4E68-BF6A-FF7B14310FD6}" destId="{A6F96EDA-4092-4889-8B03-556DAC5C2C63}" srcOrd="0" destOrd="0" presId="urn:microsoft.com/office/officeart/2005/8/layout/hList1"/>
    <dgm:cxn modelId="{A6757A61-5D84-4BA5-8DCE-10A82CCB967E}" type="presParOf" srcId="{3D7B9762-C931-4801-824D-9D2C5CB62F49}" destId="{B2185DBA-396C-4EB4-8BD4-1BC15BFDB6AF}" srcOrd="0" destOrd="0" presId="urn:microsoft.com/office/officeart/2005/8/layout/hList1"/>
    <dgm:cxn modelId="{FE74D796-E2C5-40FD-80E2-044294490221}" type="presParOf" srcId="{B2185DBA-396C-4EB4-8BD4-1BC15BFDB6AF}" destId="{A6F96EDA-4092-4889-8B03-556DAC5C2C63}" srcOrd="0" destOrd="0" presId="urn:microsoft.com/office/officeart/2005/8/layout/hList1"/>
    <dgm:cxn modelId="{57C9F1E9-A388-43C8-802E-2C6907A5FECA}" type="presParOf" srcId="{B2185DBA-396C-4EB4-8BD4-1BC15BFDB6AF}" destId="{E4BB35F7-1949-409F-9896-BBC8E99D4A94}" srcOrd="1" destOrd="0" presId="urn:microsoft.com/office/officeart/2005/8/layout/hList1"/>
    <dgm:cxn modelId="{6AE623AC-4E65-4C02-B6D4-AECB3684C94F}" type="presParOf" srcId="{3D7B9762-C931-4801-824D-9D2C5CB62F49}" destId="{3578C643-B6DF-4017-9595-C4D62ACD826E}" srcOrd="1" destOrd="0" presId="urn:microsoft.com/office/officeart/2005/8/layout/hList1"/>
    <dgm:cxn modelId="{B9131D37-D86E-4FB4-81F0-1855A34B4988}" type="presParOf" srcId="{3D7B9762-C931-4801-824D-9D2C5CB62F49}" destId="{EA2476EF-0DE1-474F-9E05-DE908A5DAE07}" srcOrd="2" destOrd="0" presId="urn:microsoft.com/office/officeart/2005/8/layout/hList1"/>
    <dgm:cxn modelId="{E2015774-7214-4BC8-9A89-C8630D22641A}" type="presParOf" srcId="{EA2476EF-0DE1-474F-9E05-DE908A5DAE07}" destId="{687770FB-7945-41F6-98DA-1A458EC275F5}" srcOrd="0" destOrd="0" presId="urn:microsoft.com/office/officeart/2005/8/layout/hList1"/>
    <dgm:cxn modelId="{929688B1-82ED-4FA7-8A7C-C5CE4EF944B8}" type="presParOf" srcId="{EA2476EF-0DE1-474F-9E05-DE908A5DAE07}" destId="{9ACD5DBF-1FCD-4300-B106-62EFD36787E0}" srcOrd="1" destOrd="0" presId="urn:microsoft.com/office/officeart/2005/8/layout/hList1"/>
    <dgm:cxn modelId="{047B0751-9837-4D02-974B-05B81DE98EBC}" type="presParOf" srcId="{3D7B9762-C931-4801-824D-9D2C5CB62F49}" destId="{4EE4C31C-8281-47F5-889C-9AF52975DF9F}" srcOrd="3" destOrd="0" presId="urn:microsoft.com/office/officeart/2005/8/layout/hList1"/>
    <dgm:cxn modelId="{3CFFA713-BC42-415F-ACFE-D46F56623F10}" type="presParOf" srcId="{3D7B9762-C931-4801-824D-9D2C5CB62F49}" destId="{FC020EC3-1B0B-47FA-9AD0-E3B2DD0B4FFF}" srcOrd="4" destOrd="0" presId="urn:microsoft.com/office/officeart/2005/8/layout/hList1"/>
    <dgm:cxn modelId="{BA93CB44-25E2-4C51-8814-586575FEC5BC}" type="presParOf" srcId="{FC020EC3-1B0B-47FA-9AD0-E3B2DD0B4FFF}" destId="{A46E1308-7970-4C6C-BB15-2339F9455D1D}" srcOrd="0" destOrd="0" presId="urn:microsoft.com/office/officeart/2005/8/layout/hList1"/>
    <dgm:cxn modelId="{57364197-2E7D-4C1A-B1A9-3744AD29580D}" type="presParOf" srcId="{FC020EC3-1B0B-47FA-9AD0-E3B2DD0B4FFF}" destId="{9463E53C-4971-49F3-861D-F60AA95498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96EDA-4092-4889-8B03-556DAC5C2C63}">
      <dsp:nvSpPr>
        <dsp:cNvPr id="0" name=""/>
        <dsp:cNvSpPr/>
      </dsp:nvSpPr>
      <dsp:spPr>
        <a:xfrm>
          <a:off x="3286" y="208181"/>
          <a:ext cx="3203971" cy="10142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Family &amp; Consumer Sciences</a:t>
          </a:r>
        </a:p>
      </dsp:txBody>
      <dsp:txXfrm>
        <a:off x="3286" y="208181"/>
        <a:ext cx="3203971" cy="1014295"/>
      </dsp:txXfrm>
    </dsp:sp>
    <dsp:sp modelId="{E4BB35F7-1949-409F-9896-BBC8E99D4A94}">
      <dsp:nvSpPr>
        <dsp:cNvPr id="0" name=""/>
        <dsp:cNvSpPr/>
      </dsp:nvSpPr>
      <dsp:spPr>
        <a:xfrm>
          <a:off x="3286" y="1222476"/>
          <a:ext cx="3203971" cy="29206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Nutrition &amp; Wellness</a:t>
          </a:r>
        </a:p>
        <a:p>
          <a:pPr marL="285750" lvl="1" indent="-285750" algn="l" defTabSz="1244600">
            <a:lnSpc>
              <a:spcPct val="90000"/>
            </a:lnSpc>
            <a:spcBef>
              <a:spcPct val="0"/>
            </a:spcBef>
            <a:spcAft>
              <a:spcPct val="15000"/>
            </a:spcAft>
            <a:buChar char="•"/>
          </a:pPr>
          <a:r>
            <a:rPr lang="en-US" sz="2800" kern="1200" dirty="0"/>
            <a:t>SNAP-ED</a:t>
          </a:r>
        </a:p>
        <a:p>
          <a:pPr marL="285750" lvl="1" indent="-285750" algn="l" defTabSz="1244600">
            <a:lnSpc>
              <a:spcPct val="90000"/>
            </a:lnSpc>
            <a:spcBef>
              <a:spcPct val="0"/>
            </a:spcBef>
            <a:spcAft>
              <a:spcPct val="15000"/>
            </a:spcAft>
            <a:buChar char="•"/>
          </a:pPr>
          <a:r>
            <a:rPr lang="en-US" sz="2800" kern="1200" dirty="0"/>
            <a:t>Consumer Economics</a:t>
          </a:r>
        </a:p>
        <a:p>
          <a:pPr marL="285750" lvl="1" indent="-285750" algn="l" defTabSz="1244600">
            <a:lnSpc>
              <a:spcPct val="90000"/>
            </a:lnSpc>
            <a:spcBef>
              <a:spcPct val="0"/>
            </a:spcBef>
            <a:spcAft>
              <a:spcPct val="15000"/>
            </a:spcAft>
            <a:buChar char="•"/>
          </a:pPr>
          <a:r>
            <a:rPr lang="en-US" sz="2800" kern="1200" dirty="0">
              <a:solidFill>
                <a:schemeClr val="accent2"/>
              </a:solidFill>
            </a:rPr>
            <a:t>Family Life</a:t>
          </a:r>
        </a:p>
      </dsp:txBody>
      <dsp:txXfrm>
        <a:off x="3286" y="1222476"/>
        <a:ext cx="3203971" cy="2920679"/>
      </dsp:txXfrm>
    </dsp:sp>
    <dsp:sp modelId="{687770FB-7945-41F6-98DA-1A458EC275F5}">
      <dsp:nvSpPr>
        <dsp:cNvPr id="0" name=""/>
        <dsp:cNvSpPr/>
      </dsp:nvSpPr>
      <dsp:spPr>
        <a:xfrm>
          <a:off x="3655814" y="208181"/>
          <a:ext cx="3203971" cy="10142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Agriculture &amp; Natural Resources</a:t>
          </a:r>
        </a:p>
      </dsp:txBody>
      <dsp:txXfrm>
        <a:off x="3655814" y="208181"/>
        <a:ext cx="3203971" cy="1014295"/>
      </dsp:txXfrm>
    </dsp:sp>
    <dsp:sp modelId="{9ACD5DBF-1FCD-4300-B106-62EFD36787E0}">
      <dsp:nvSpPr>
        <dsp:cNvPr id="0" name=""/>
        <dsp:cNvSpPr/>
      </dsp:nvSpPr>
      <dsp:spPr>
        <a:xfrm>
          <a:off x="3655814" y="1222476"/>
          <a:ext cx="3203971" cy="29206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Horticulture</a:t>
          </a:r>
        </a:p>
        <a:p>
          <a:pPr marL="285750" lvl="1" indent="-285750" algn="l" defTabSz="1244600">
            <a:lnSpc>
              <a:spcPct val="90000"/>
            </a:lnSpc>
            <a:spcBef>
              <a:spcPct val="0"/>
            </a:spcBef>
            <a:spcAft>
              <a:spcPct val="15000"/>
            </a:spcAft>
            <a:buChar char="•"/>
          </a:pPr>
          <a:r>
            <a:rPr lang="en-US" sz="2800" kern="1200" dirty="0"/>
            <a:t>Small Farms Local Foods</a:t>
          </a:r>
        </a:p>
      </dsp:txBody>
      <dsp:txXfrm>
        <a:off x="3655814" y="1222476"/>
        <a:ext cx="3203971" cy="2920679"/>
      </dsp:txXfrm>
    </dsp:sp>
    <dsp:sp modelId="{A46E1308-7970-4C6C-BB15-2339F9455D1D}">
      <dsp:nvSpPr>
        <dsp:cNvPr id="0" name=""/>
        <dsp:cNvSpPr/>
      </dsp:nvSpPr>
      <dsp:spPr>
        <a:xfrm>
          <a:off x="7308342" y="208181"/>
          <a:ext cx="3203971" cy="10142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Youth Development</a:t>
          </a:r>
        </a:p>
      </dsp:txBody>
      <dsp:txXfrm>
        <a:off x="7308342" y="208181"/>
        <a:ext cx="3203971" cy="1014295"/>
      </dsp:txXfrm>
    </dsp:sp>
    <dsp:sp modelId="{9463E53C-4971-49F3-861D-F60AA95498BF}">
      <dsp:nvSpPr>
        <dsp:cNvPr id="0" name=""/>
        <dsp:cNvSpPr/>
      </dsp:nvSpPr>
      <dsp:spPr>
        <a:xfrm>
          <a:off x="7308342" y="1222476"/>
          <a:ext cx="3203971" cy="29206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4-H</a:t>
          </a:r>
        </a:p>
        <a:p>
          <a:pPr marL="285750" lvl="1" indent="-285750" algn="l" defTabSz="1244600">
            <a:lnSpc>
              <a:spcPct val="90000"/>
            </a:lnSpc>
            <a:spcBef>
              <a:spcPct val="0"/>
            </a:spcBef>
            <a:spcAft>
              <a:spcPct val="15000"/>
            </a:spcAft>
            <a:buChar char="•"/>
          </a:pPr>
          <a:r>
            <a:rPr lang="en-US" sz="2800" kern="1200" dirty="0"/>
            <a:t>STEAM in the classroom</a:t>
          </a:r>
        </a:p>
        <a:p>
          <a:pPr marL="285750" lvl="1" indent="-285750" algn="l" defTabSz="1244600">
            <a:lnSpc>
              <a:spcPct val="90000"/>
            </a:lnSpc>
            <a:spcBef>
              <a:spcPct val="0"/>
            </a:spcBef>
            <a:spcAft>
              <a:spcPct val="15000"/>
            </a:spcAft>
            <a:buChar char="•"/>
          </a:pPr>
          <a:r>
            <a:rPr lang="en-US" sz="2800" kern="1200" dirty="0"/>
            <a:t>Unity Community Center</a:t>
          </a:r>
        </a:p>
      </dsp:txBody>
      <dsp:txXfrm>
        <a:off x="7308342" y="1222476"/>
        <a:ext cx="3203971" cy="29206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20291-F58E-455D-9BC6-A47A8530B17C}"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DA71E-8A4D-40EC-A069-C6D5FC53F9DA}" type="slidenum">
              <a:rPr lang="en-US" smtClean="0"/>
              <a:t>‹#›</a:t>
            </a:fld>
            <a:endParaRPr lang="en-US"/>
          </a:p>
        </p:txBody>
      </p:sp>
    </p:spTree>
    <p:extLst>
      <p:ext uri="{BB962C8B-B14F-4D97-AF65-F5344CB8AC3E}">
        <p14:creationId xmlns:p14="http://schemas.microsoft.com/office/powerpoint/2010/main" val="57346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DDA71E-8A4D-40EC-A069-C6D5FC53F9DA}" type="slidenum">
              <a:rPr lang="en-US" smtClean="0"/>
              <a:t>1</a:t>
            </a:fld>
            <a:endParaRPr lang="en-US"/>
          </a:p>
        </p:txBody>
      </p:sp>
    </p:spTree>
    <p:extLst>
      <p:ext uri="{BB962C8B-B14F-4D97-AF65-F5344CB8AC3E}">
        <p14:creationId xmlns:p14="http://schemas.microsoft.com/office/powerpoint/2010/main" val="10600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DDA71E-8A4D-40EC-A069-C6D5FC53F9DA}" type="slidenum">
              <a:rPr lang="en-US" smtClean="0"/>
              <a:t>2</a:t>
            </a:fld>
            <a:endParaRPr lang="en-US"/>
          </a:p>
        </p:txBody>
      </p:sp>
    </p:spTree>
    <p:extLst>
      <p:ext uri="{BB962C8B-B14F-4D97-AF65-F5344CB8AC3E}">
        <p14:creationId xmlns:p14="http://schemas.microsoft.com/office/powerpoint/2010/main" val="223598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Quick reads on nutrition, family, and finances</a:t>
            </a:r>
          </a:p>
          <a:p>
            <a:r>
              <a:rPr lang="en-US" sz="1100" dirty="0"/>
              <a:t>Tips for healthy living</a:t>
            </a:r>
          </a:p>
          <a:p>
            <a:r>
              <a:rPr lang="en-US" sz="1100" dirty="0"/>
              <a:t>Brain-engaging activities</a:t>
            </a:r>
          </a:p>
          <a:p>
            <a:r>
              <a:rPr lang="en-US" sz="1100" dirty="0"/>
              <a:t>Receive Quarterly Companion by subscribing at go.illinois.edu/</a:t>
            </a:r>
            <a:r>
              <a:rPr lang="en-US" sz="1100" dirty="0" err="1"/>
              <a:t>GetQC</a:t>
            </a:r>
            <a:r>
              <a:rPr lang="en-US" sz="1100" dirty="0"/>
              <a:t>. Once every three months, you can expect to see a new free issue! Download, print, and share this free resource as outreach to support your community.</a:t>
            </a:r>
          </a:p>
          <a:p>
            <a:endParaRPr lang="en-US" sz="1100" dirty="0"/>
          </a:p>
          <a:p>
            <a:r>
              <a:rPr lang="en-US" sz="1100" dirty="0"/>
              <a:t>go.illinois.edu/</a:t>
            </a:r>
            <a:r>
              <a:rPr lang="en-US" sz="1100" dirty="0" err="1"/>
              <a:t>GetQQ</a:t>
            </a:r>
            <a:r>
              <a:rPr lang="en-US" sz="1100" dirty="0"/>
              <a:t> </a:t>
            </a:r>
          </a:p>
        </p:txBody>
      </p:sp>
      <p:sp>
        <p:nvSpPr>
          <p:cNvPr id="4" name="Slide Number Placeholder 3"/>
          <p:cNvSpPr>
            <a:spLocks noGrp="1"/>
          </p:cNvSpPr>
          <p:nvPr>
            <p:ph type="sldNum" sz="quarter" idx="5"/>
          </p:nvPr>
        </p:nvSpPr>
        <p:spPr/>
        <p:txBody>
          <a:bodyPr/>
          <a:lstStyle/>
          <a:p>
            <a:fld id="{94DDA71E-8A4D-40EC-A069-C6D5FC53F9DA}" type="slidenum">
              <a:rPr lang="en-US" smtClean="0"/>
              <a:t>3</a:t>
            </a:fld>
            <a:endParaRPr lang="en-US"/>
          </a:p>
        </p:txBody>
      </p:sp>
    </p:spTree>
    <p:extLst>
      <p:ext uri="{BB962C8B-B14F-4D97-AF65-F5344CB8AC3E}">
        <p14:creationId xmlns:p14="http://schemas.microsoft.com/office/powerpoint/2010/main" val="307086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Wits Workout is a peer-reviewed, pilot tested, brain health resource tool developed to assist leaders who provide programming to older adults in community settings. Based on the research that intellectual challenge and social connectedness are two of several factors that contribute to brain health throughout life, Wits Workout has two main goals—to provide purposeful opportunities for older adults to engage intellectually, and to increase their socialization through ongoing group participation.</a:t>
            </a:r>
          </a:p>
          <a:p>
            <a:endParaRPr lang="en-US" sz="1000" dirty="0"/>
          </a:p>
          <a:p>
            <a:r>
              <a:rPr lang="en-US" sz="1000" dirty="0"/>
              <a:t>This 264 page facilitator’s guide consists of 24 themed units, each accommodating a 60–90 minute face-to-face program. Length of the session can be modified by the number of activities utilized. Sessions can be offered weekly, biweekly, or monthly, and can stand alone or be presented as a series.</a:t>
            </a:r>
          </a:p>
          <a:p>
            <a:endParaRPr lang="en-US" sz="1000" dirty="0"/>
          </a:p>
          <a:p>
            <a:r>
              <a:rPr lang="en-US" sz="1000" dirty="0"/>
              <a:t>Units include:</a:t>
            </a:r>
          </a:p>
          <a:p>
            <a:r>
              <a:rPr lang="en-US" sz="1000" dirty="0"/>
              <a:t>• Leader guides</a:t>
            </a:r>
          </a:p>
          <a:p>
            <a:r>
              <a:rPr lang="en-US" sz="1000" dirty="0"/>
              <a:t>• Printable activity handouts</a:t>
            </a:r>
          </a:p>
          <a:p>
            <a:r>
              <a:rPr lang="en-US" sz="1000" dirty="0"/>
              <a:t>• Answer sheets</a:t>
            </a:r>
          </a:p>
          <a:p>
            <a:endParaRPr lang="en-US" sz="1000" dirty="0"/>
          </a:p>
          <a:p>
            <a:r>
              <a:rPr lang="en-US" sz="1000" dirty="0"/>
              <a:t>Whether you are an experienced leader or novice, Wits Workout makes it easy to lead discussions and facilitate a shared learning experience.</a:t>
            </a:r>
          </a:p>
          <a:p>
            <a:endParaRPr lang="en-US" sz="1000" dirty="0"/>
          </a:p>
          <a:p>
            <a:r>
              <a:rPr lang="en-US" sz="1000" dirty="0"/>
              <a:t>Three different options to purchase:</a:t>
            </a:r>
          </a:p>
          <a:p>
            <a:endParaRPr lang="en-US" sz="1000" dirty="0"/>
          </a:p>
          <a:p>
            <a:r>
              <a:rPr lang="en-US" sz="1000" dirty="0"/>
              <a:t>Wits Workout Printed Manual - $75.00 + $10.00 S&amp;H = $85.00</a:t>
            </a:r>
          </a:p>
          <a:p>
            <a:r>
              <a:rPr lang="en-US" sz="1000" dirty="0"/>
              <a:t>Wits </a:t>
            </a:r>
            <a:r>
              <a:rPr lang="en-US" sz="1000" dirty="0" err="1"/>
              <a:t>Workouk</a:t>
            </a:r>
            <a:r>
              <a:rPr lang="en-US" sz="1000" dirty="0"/>
              <a:t> on USB Drive - $75.00 + $5.00 S&amp;H = $80.00</a:t>
            </a:r>
          </a:p>
          <a:p>
            <a:r>
              <a:rPr lang="en-US" sz="1000" dirty="0"/>
              <a:t>Wits Workout Discounted Combo Pack including both Manual and USB - $115.00 + $10.00 S&amp;H = $125.00</a:t>
            </a:r>
          </a:p>
        </p:txBody>
      </p:sp>
      <p:sp>
        <p:nvSpPr>
          <p:cNvPr id="4" name="Slide Number Placeholder 3"/>
          <p:cNvSpPr>
            <a:spLocks noGrp="1"/>
          </p:cNvSpPr>
          <p:nvPr>
            <p:ph type="sldNum" sz="quarter" idx="5"/>
          </p:nvPr>
        </p:nvSpPr>
        <p:spPr/>
        <p:txBody>
          <a:bodyPr/>
          <a:lstStyle/>
          <a:p>
            <a:fld id="{94DDA71E-8A4D-40EC-A069-C6D5FC53F9DA}" type="slidenum">
              <a:rPr lang="en-US" smtClean="0"/>
              <a:t>4</a:t>
            </a:fld>
            <a:endParaRPr lang="en-US"/>
          </a:p>
        </p:txBody>
      </p:sp>
    </p:spTree>
    <p:extLst>
      <p:ext uri="{BB962C8B-B14F-4D97-AF65-F5344CB8AC3E}">
        <p14:creationId xmlns:p14="http://schemas.microsoft.com/office/powerpoint/2010/main" val="357383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DDA71E-8A4D-40EC-A069-C6D5FC53F9DA}" type="slidenum">
              <a:rPr lang="en-US" smtClean="0"/>
              <a:t>5</a:t>
            </a:fld>
            <a:endParaRPr lang="en-US"/>
          </a:p>
        </p:txBody>
      </p:sp>
    </p:spTree>
    <p:extLst>
      <p:ext uri="{BB962C8B-B14F-4D97-AF65-F5344CB8AC3E}">
        <p14:creationId xmlns:p14="http://schemas.microsoft.com/office/powerpoint/2010/main" val="75922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017E4E-727B-4152-AC9D-AC6B56D1C2CC}"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372348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17E4E-727B-4152-AC9D-AC6B56D1C2CC}"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215076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17E4E-727B-4152-AC9D-AC6B56D1C2CC}"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370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36B4615A-87A5-419D-876F-83324114DE11}"/>
              </a:ext>
            </a:extLst>
          </p:cNvPr>
          <p:cNvSpPr>
            <a:spLocks noGrp="1"/>
          </p:cNvSpPr>
          <p:nvPr>
            <p:ph type="pic" sz="quarter" idx="10"/>
          </p:nvPr>
        </p:nvSpPr>
        <p:spPr>
          <a:xfrm>
            <a:off x="6675578" y="0"/>
            <a:ext cx="5516421" cy="6858000"/>
          </a:xfrm>
          <a:custGeom>
            <a:avLst/>
            <a:gdLst>
              <a:gd name="connsiteX0" fmla="*/ 0 w 5524500"/>
              <a:gd name="connsiteY0" fmla="*/ 0 h 6858000"/>
              <a:gd name="connsiteX1" fmla="*/ 5524500 w 5524500"/>
              <a:gd name="connsiteY1" fmla="*/ 0 h 6858000"/>
              <a:gd name="connsiteX2" fmla="*/ 5524500 w 5524500"/>
              <a:gd name="connsiteY2" fmla="*/ 6858000 h 6858000"/>
              <a:gd name="connsiteX3" fmla="*/ 0 w 5524500"/>
              <a:gd name="connsiteY3" fmla="*/ 6858000 h 6858000"/>
              <a:gd name="connsiteX4" fmla="*/ 0 w 5524500"/>
              <a:gd name="connsiteY4" fmla="*/ 0 h 6858000"/>
              <a:gd name="connsiteX0" fmla="*/ 0 w 6489700"/>
              <a:gd name="connsiteY0" fmla="*/ 0 h 6858000"/>
              <a:gd name="connsiteX1" fmla="*/ 6489700 w 6489700"/>
              <a:gd name="connsiteY1" fmla="*/ 0 h 6858000"/>
              <a:gd name="connsiteX2" fmla="*/ 6489700 w 6489700"/>
              <a:gd name="connsiteY2" fmla="*/ 6858000 h 6858000"/>
              <a:gd name="connsiteX3" fmla="*/ 965200 w 6489700"/>
              <a:gd name="connsiteY3" fmla="*/ 6858000 h 6858000"/>
              <a:gd name="connsiteX4" fmla="*/ 0 w 64897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9700" h="6858000">
                <a:moveTo>
                  <a:pt x="0" y="0"/>
                </a:moveTo>
                <a:lnTo>
                  <a:pt x="6489700" y="0"/>
                </a:lnTo>
                <a:lnTo>
                  <a:pt x="6489700" y="6858000"/>
                </a:lnTo>
                <a:lnTo>
                  <a:pt x="965200" y="6858000"/>
                </a:lnTo>
                <a:lnTo>
                  <a:pt x="0" y="0"/>
                </a:lnTo>
                <a:close/>
              </a:path>
            </a:pathLst>
          </a:custGeom>
        </p:spPr>
        <p:txBody>
          <a:bodyPr anchor="ctr"/>
          <a:lstStyle>
            <a:lvl1pPr algn="ctr">
              <a:buNone/>
              <a:defRPr lang="en-US"/>
            </a:lvl1pPr>
          </a:lstStyle>
          <a:p>
            <a:endParaRPr lang="en-US" dirty="0"/>
          </a:p>
        </p:txBody>
      </p:sp>
      <p:sp>
        <p:nvSpPr>
          <p:cNvPr id="2" name="Title 1">
            <a:extLst>
              <a:ext uri="{FF2B5EF4-FFF2-40B4-BE49-F238E27FC236}">
                <a16:creationId xmlns:a16="http://schemas.microsoft.com/office/drawing/2014/main" id="{D85C46C9-3286-4747-885F-D20D20E33632}"/>
              </a:ext>
            </a:extLst>
          </p:cNvPr>
          <p:cNvSpPr>
            <a:spLocks noGrp="1"/>
          </p:cNvSpPr>
          <p:nvPr>
            <p:ph type="ctrTitle"/>
          </p:nvPr>
        </p:nvSpPr>
        <p:spPr>
          <a:xfrm>
            <a:off x="408130" y="2320261"/>
            <a:ext cx="5516420" cy="2387600"/>
          </a:xfrm>
        </p:spPr>
        <p:txBody>
          <a:bodyPr lIns="0" tIns="0" rIns="0" bIns="0"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474CF546-0B40-49F1-859E-E12EDCC92B81}"/>
              </a:ext>
            </a:extLst>
          </p:cNvPr>
          <p:cNvSpPr>
            <a:spLocks noGrp="1"/>
          </p:cNvSpPr>
          <p:nvPr>
            <p:ph type="subTitle" idx="1"/>
          </p:nvPr>
        </p:nvSpPr>
        <p:spPr>
          <a:xfrm>
            <a:off x="463550" y="4714874"/>
            <a:ext cx="4933950" cy="942975"/>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8F915062-960E-46F5-8665-E2909BA9A3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065" y="5500698"/>
            <a:ext cx="3276607" cy="1197866"/>
          </a:xfrm>
          <a:prstGeom prst="rect">
            <a:avLst/>
          </a:prstGeom>
        </p:spPr>
      </p:pic>
      <p:sp>
        <p:nvSpPr>
          <p:cNvPr id="27" name="Right Triangle 26">
            <a:extLst>
              <a:ext uri="{FF2B5EF4-FFF2-40B4-BE49-F238E27FC236}">
                <a16:creationId xmlns:a16="http://schemas.microsoft.com/office/drawing/2014/main" id="{C5334716-51EC-4D00-A910-7C546EE8CADB}"/>
              </a:ext>
            </a:extLst>
          </p:cNvPr>
          <p:cNvSpPr/>
          <p:nvPr userDrawn="1"/>
        </p:nvSpPr>
        <p:spPr>
          <a:xfrm rot="10800000" flipH="1">
            <a:off x="0" y="-1"/>
            <a:ext cx="3473672" cy="529771"/>
          </a:xfrm>
          <a:prstGeom prst="rtTriangle">
            <a:avLst/>
          </a:prstGeom>
          <a:solidFill>
            <a:srgbClr val="009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02DCA-CD6D-46FB-BAB9-CA88FF1C58AA}"/>
              </a:ext>
            </a:extLst>
          </p:cNvPr>
          <p:cNvSpPr/>
          <p:nvPr userDrawn="1"/>
        </p:nvSpPr>
        <p:spPr>
          <a:xfrm flipH="1">
            <a:off x="6212113" y="5232401"/>
            <a:ext cx="5979885" cy="1625600"/>
          </a:xfrm>
          <a:prstGeom prst="rtTriangle">
            <a:avLst/>
          </a:prstGeom>
          <a:solidFill>
            <a:srgbClr val="FF5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03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17E4E-727B-4152-AC9D-AC6B56D1C2CC}"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361300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17E4E-727B-4152-AC9D-AC6B56D1C2CC}"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77530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017E4E-727B-4152-AC9D-AC6B56D1C2CC}"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412841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017E4E-727B-4152-AC9D-AC6B56D1C2CC}"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7030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017E4E-727B-4152-AC9D-AC6B56D1C2CC}"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302018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17E4E-727B-4152-AC9D-AC6B56D1C2CC}"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107150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017E4E-727B-4152-AC9D-AC6B56D1C2CC}"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99732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017E4E-727B-4152-AC9D-AC6B56D1C2CC}"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74624-8034-49C4-A72A-2A4BD4722CC8}" type="slidenum">
              <a:rPr lang="en-US" smtClean="0"/>
              <a:t>‹#›</a:t>
            </a:fld>
            <a:endParaRPr lang="en-US"/>
          </a:p>
        </p:txBody>
      </p:sp>
    </p:spTree>
    <p:extLst>
      <p:ext uri="{BB962C8B-B14F-4D97-AF65-F5344CB8AC3E}">
        <p14:creationId xmlns:p14="http://schemas.microsoft.com/office/powerpoint/2010/main" val="112243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7E4E-727B-4152-AC9D-AC6B56D1C2CC}"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74624-8034-49C4-A72A-2A4BD4722CC8}" type="slidenum">
              <a:rPr lang="en-US" smtClean="0"/>
              <a:t>‹#›</a:t>
            </a:fld>
            <a:endParaRPr lang="en-US"/>
          </a:p>
        </p:txBody>
      </p:sp>
    </p:spTree>
    <p:extLst>
      <p:ext uri="{BB962C8B-B14F-4D97-AF65-F5344CB8AC3E}">
        <p14:creationId xmlns:p14="http://schemas.microsoft.com/office/powerpoint/2010/main" val="1350766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76BB107-781B-4099-8F0D-1ECA9A568FC1}"/>
              </a:ext>
            </a:extLst>
          </p:cNvPr>
          <p:cNvPicPr>
            <a:picLocks noGrp="1" noChangeAspect="1"/>
          </p:cNvPicPr>
          <p:nvPr>
            <p:ph type="pic" sz="quarter" idx="10"/>
          </p:nvPr>
        </p:nvPicPr>
        <p:blipFill>
          <a:blip r:embed="rId3"/>
          <a:srcRect l="9524" r="9524"/>
          <a:stretch>
            <a:fillRect/>
          </a:stretch>
        </p:blipFill>
        <p:spPr>
          <a:prstGeom prst="rect">
            <a:avLst/>
          </a:prstGeom>
        </p:spPr>
      </p:pic>
      <p:sp>
        <p:nvSpPr>
          <p:cNvPr id="12" name="TextBox 11">
            <a:extLst>
              <a:ext uri="{FF2B5EF4-FFF2-40B4-BE49-F238E27FC236}">
                <a16:creationId xmlns:a16="http://schemas.microsoft.com/office/drawing/2014/main" id="{0925B3B5-275D-41A1-9E08-5BFCA8B007BD}"/>
              </a:ext>
            </a:extLst>
          </p:cNvPr>
          <p:cNvSpPr txBox="1"/>
          <p:nvPr/>
        </p:nvSpPr>
        <p:spPr>
          <a:xfrm>
            <a:off x="333909" y="1042119"/>
            <a:ext cx="5876818" cy="255454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03864"/>
                </a:solidFill>
                <a:effectLst/>
                <a:uLnTx/>
                <a:uFillTx/>
                <a:latin typeface="Open Sans" panose="020B0606030504020204" pitchFamily="34" charset="0"/>
                <a:ea typeface="Open Sans" panose="020B0606030504020204" pitchFamily="34" charset="0"/>
                <a:cs typeface="Open Sans" panose="020B0606030504020204" pitchFamily="34" charset="0"/>
              </a:rPr>
              <a:t>University</a:t>
            </a:r>
            <a:r>
              <a:rPr kumimoji="0" lang="en-US" sz="3200" b="1" i="0" u="none" strike="noStrike" kern="1200" cap="none" spc="0" normalizeH="0" baseline="0" noProof="0" dirty="0">
                <a:ln>
                  <a:noFill/>
                </a:ln>
                <a:solidFill>
                  <a:srgbClr val="4472C4">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of Illinois Extension is the flagship outreach effort of the</a:t>
            </a:r>
            <a:br>
              <a:rPr kumimoji="0" lang="en-US" sz="3200" b="1" i="0" u="none" strike="noStrike" kern="1200" cap="none" spc="0" normalizeH="0" baseline="0" noProof="0" dirty="0">
                <a:ln>
                  <a:noFill/>
                </a:ln>
                <a:solidFill>
                  <a:srgbClr val="4472C4">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200" b="1" i="0" u="none" strike="noStrike" kern="1200" cap="none" spc="0" normalizeH="0" baseline="0" noProof="0" dirty="0">
                <a:ln>
                  <a:noFill/>
                </a:ln>
                <a:solidFill>
                  <a:srgbClr val="4472C4">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University of Illinois at Urbana-Champaign </a:t>
            </a:r>
          </a:p>
        </p:txBody>
      </p:sp>
      <p:sp>
        <p:nvSpPr>
          <p:cNvPr id="16" name="TextBox 15">
            <a:extLst>
              <a:ext uri="{FF2B5EF4-FFF2-40B4-BE49-F238E27FC236}">
                <a16:creationId xmlns:a16="http://schemas.microsoft.com/office/drawing/2014/main" id="{C5E72934-2DF1-4AA0-9D55-9916BB6BF43F}"/>
              </a:ext>
            </a:extLst>
          </p:cNvPr>
          <p:cNvSpPr txBox="1"/>
          <p:nvPr/>
        </p:nvSpPr>
        <p:spPr>
          <a:xfrm>
            <a:off x="223462" y="4115315"/>
            <a:ext cx="6097712"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We offer evidence-based educational programs to residents of Illinois in all 102 counties</a:t>
            </a:r>
          </a:p>
        </p:txBody>
      </p:sp>
    </p:spTree>
    <p:extLst>
      <p:ext uri="{BB962C8B-B14F-4D97-AF65-F5344CB8AC3E}">
        <p14:creationId xmlns:p14="http://schemas.microsoft.com/office/powerpoint/2010/main" val="336663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ED45-EB85-41B7-B386-D88811417E42}"/>
              </a:ext>
            </a:extLst>
          </p:cNvPr>
          <p:cNvSpPr>
            <a:spLocks noGrp="1"/>
          </p:cNvSpPr>
          <p:nvPr>
            <p:ph type="title"/>
          </p:nvPr>
        </p:nvSpPr>
        <p:spPr/>
        <p:txBody>
          <a:bodyPr/>
          <a:lstStyle/>
          <a:p>
            <a:r>
              <a:rPr lang="en-US" dirty="0">
                <a:solidFill>
                  <a:srgbClr val="203864"/>
                </a:solidFill>
                <a:latin typeface="Open Sans" panose="020B0606030504020204" pitchFamily="34" charset="0"/>
                <a:ea typeface="Open Sans" panose="020B0606030504020204" pitchFamily="34" charset="0"/>
                <a:cs typeface="Open Sans" panose="020B0606030504020204" pitchFamily="34" charset="0"/>
              </a:rPr>
              <a:t>Program Areas- Livingston, McLean &amp; Woodford Counties</a:t>
            </a:r>
          </a:p>
        </p:txBody>
      </p:sp>
      <p:graphicFrame>
        <p:nvGraphicFramePr>
          <p:cNvPr id="4" name="Content Placeholder 3">
            <a:extLst>
              <a:ext uri="{FF2B5EF4-FFF2-40B4-BE49-F238E27FC236}">
                <a16:creationId xmlns:a16="http://schemas.microsoft.com/office/drawing/2014/main" id="{F957EFF4-6B6A-4C02-9D4C-973D8440D9E7}"/>
              </a:ext>
            </a:extLst>
          </p:cNvPr>
          <p:cNvGraphicFramePr>
            <a:graphicFrameLocks noGrp="1"/>
          </p:cNvGraphicFramePr>
          <p:nvPr>
            <p:ph idx="1"/>
            <p:extLst>
              <p:ext uri="{D42A27DB-BD31-4B8C-83A1-F6EECF244321}">
                <p14:modId xmlns:p14="http://schemas.microsoft.com/office/powerpoint/2010/main" val="6836263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sign, outdoor, tableware&#10;&#10;Description automatically generated">
            <a:extLst>
              <a:ext uri="{FF2B5EF4-FFF2-40B4-BE49-F238E27FC236}">
                <a16:creationId xmlns:a16="http://schemas.microsoft.com/office/drawing/2014/main" id="{1839E4CB-CFE5-42D0-9836-D2A9223556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387" y="6311900"/>
            <a:ext cx="986319" cy="370770"/>
          </a:xfrm>
          <a:prstGeom prst="rect">
            <a:avLst/>
          </a:prstGeom>
        </p:spPr>
      </p:pic>
    </p:spTree>
    <p:extLst>
      <p:ext uri="{BB962C8B-B14F-4D97-AF65-F5344CB8AC3E}">
        <p14:creationId xmlns:p14="http://schemas.microsoft.com/office/powerpoint/2010/main" val="350688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F58A67-E8F3-450A-875B-578DBB99803A}"/>
              </a:ext>
            </a:extLst>
          </p:cNvPr>
          <p:cNvPicPr>
            <a:picLocks noChangeAspect="1"/>
          </p:cNvPicPr>
          <p:nvPr/>
        </p:nvPicPr>
        <p:blipFill rotWithShape="1">
          <a:blip r:embed="rId3"/>
          <a:srcRect l="34635" t="18577" r="35955" b="15505"/>
          <a:stretch/>
        </p:blipFill>
        <p:spPr>
          <a:xfrm>
            <a:off x="267128" y="92468"/>
            <a:ext cx="5393934" cy="6800373"/>
          </a:xfrm>
          <a:prstGeom prst="rect">
            <a:avLst/>
          </a:prstGeom>
        </p:spPr>
      </p:pic>
      <p:pic>
        <p:nvPicPr>
          <p:cNvPr id="9" name="Picture 8">
            <a:extLst>
              <a:ext uri="{FF2B5EF4-FFF2-40B4-BE49-F238E27FC236}">
                <a16:creationId xmlns:a16="http://schemas.microsoft.com/office/drawing/2014/main" id="{673405E5-CD78-4184-A1A4-B670D55EFC94}"/>
              </a:ext>
            </a:extLst>
          </p:cNvPr>
          <p:cNvPicPr>
            <a:picLocks noChangeAspect="1"/>
          </p:cNvPicPr>
          <p:nvPr/>
        </p:nvPicPr>
        <p:blipFill rotWithShape="1">
          <a:blip r:embed="rId4"/>
          <a:srcRect l="34129" t="23371" r="35702" b="10412"/>
          <a:stretch/>
        </p:blipFill>
        <p:spPr>
          <a:xfrm>
            <a:off x="6390526" y="232646"/>
            <a:ext cx="5280916" cy="6520015"/>
          </a:xfrm>
          <a:prstGeom prst="rect">
            <a:avLst/>
          </a:prstGeom>
        </p:spPr>
      </p:pic>
      <p:cxnSp>
        <p:nvCxnSpPr>
          <p:cNvPr id="11" name="Straight Connector 10">
            <a:extLst>
              <a:ext uri="{FF2B5EF4-FFF2-40B4-BE49-F238E27FC236}">
                <a16:creationId xmlns:a16="http://schemas.microsoft.com/office/drawing/2014/main" id="{52FEAC1B-E15C-410A-A094-8A6E7016DFD0}"/>
              </a:ext>
            </a:extLst>
          </p:cNvPr>
          <p:cNvCxnSpPr/>
          <p:nvPr/>
        </p:nvCxnSpPr>
        <p:spPr>
          <a:xfrm>
            <a:off x="5959011" y="92468"/>
            <a:ext cx="0" cy="65754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9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FA2D6-AFEA-4E63-9BCF-55DFA1AD3C62}"/>
              </a:ext>
            </a:extLst>
          </p:cNvPr>
          <p:cNvPicPr>
            <a:picLocks noChangeAspect="1"/>
          </p:cNvPicPr>
          <p:nvPr/>
        </p:nvPicPr>
        <p:blipFill>
          <a:blip r:embed="rId3"/>
          <a:stretch>
            <a:fillRect/>
          </a:stretch>
        </p:blipFill>
        <p:spPr>
          <a:xfrm>
            <a:off x="5447060" y="751643"/>
            <a:ext cx="5665694" cy="5638800"/>
          </a:xfrm>
          <a:prstGeom prst="rect">
            <a:avLst/>
          </a:prstGeom>
        </p:spPr>
      </p:pic>
      <p:sp>
        <p:nvSpPr>
          <p:cNvPr id="4" name="TextBox 3">
            <a:extLst>
              <a:ext uri="{FF2B5EF4-FFF2-40B4-BE49-F238E27FC236}">
                <a16:creationId xmlns:a16="http://schemas.microsoft.com/office/drawing/2014/main" id="{19125340-B24A-4AED-942E-187B84E979B5}"/>
              </a:ext>
            </a:extLst>
          </p:cNvPr>
          <p:cNvSpPr txBox="1"/>
          <p:nvPr/>
        </p:nvSpPr>
        <p:spPr>
          <a:xfrm>
            <a:off x="594804" y="1855433"/>
            <a:ext cx="3755254"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to provide purposeful opportunities for older adults to engage intellectually</a:t>
            </a:r>
          </a:p>
          <a:p>
            <a:endParaRPr lang="en-US" sz="2000" dirty="0"/>
          </a:p>
          <a:p>
            <a:pPr marL="285750" indent="-285750">
              <a:buFont typeface="Arial" panose="020B0604020202020204" pitchFamily="34" charset="0"/>
              <a:buChar char="•"/>
            </a:pPr>
            <a:r>
              <a:rPr lang="en-US" sz="2000" dirty="0"/>
              <a:t>to increase their socialization through ongoing group participation</a:t>
            </a:r>
          </a:p>
        </p:txBody>
      </p:sp>
      <p:sp>
        <p:nvSpPr>
          <p:cNvPr id="5" name="Title 4">
            <a:extLst>
              <a:ext uri="{FF2B5EF4-FFF2-40B4-BE49-F238E27FC236}">
                <a16:creationId xmlns:a16="http://schemas.microsoft.com/office/drawing/2014/main" id="{56026BB1-54BD-4378-9D6C-C97E01437643}"/>
              </a:ext>
            </a:extLst>
          </p:cNvPr>
          <p:cNvSpPr>
            <a:spLocks noGrp="1"/>
          </p:cNvSpPr>
          <p:nvPr>
            <p:ph type="title"/>
          </p:nvPr>
        </p:nvSpPr>
        <p:spPr/>
        <p:txBody>
          <a:bodyPr/>
          <a:lstStyle/>
          <a:p>
            <a:r>
              <a:rPr lang="en-US" dirty="0">
                <a:solidFill>
                  <a:srgbClr val="203864"/>
                </a:solidFill>
                <a:latin typeface="Open Sans" panose="020B0606030504020204" pitchFamily="34" charset="0"/>
                <a:ea typeface="Open Sans" panose="020B0606030504020204" pitchFamily="34" charset="0"/>
                <a:cs typeface="Open Sans" panose="020B0606030504020204" pitchFamily="34" charset="0"/>
              </a:rPr>
              <a:t>Wits Workout</a:t>
            </a:r>
          </a:p>
        </p:txBody>
      </p:sp>
      <p:sp>
        <p:nvSpPr>
          <p:cNvPr id="8" name="TextBox 7">
            <a:extLst>
              <a:ext uri="{FF2B5EF4-FFF2-40B4-BE49-F238E27FC236}">
                <a16:creationId xmlns:a16="http://schemas.microsoft.com/office/drawing/2014/main" id="{AA06D255-FE42-4181-9F37-BC061D0EB81C}"/>
              </a:ext>
            </a:extLst>
          </p:cNvPr>
          <p:cNvSpPr txBox="1"/>
          <p:nvPr/>
        </p:nvSpPr>
        <p:spPr>
          <a:xfrm>
            <a:off x="756822" y="4936854"/>
            <a:ext cx="6094520" cy="646331"/>
          </a:xfrm>
          <a:prstGeom prst="rect">
            <a:avLst/>
          </a:prstGeom>
          <a:noFill/>
        </p:spPr>
        <p:txBody>
          <a:bodyPr wrap="square">
            <a:spAutoFit/>
          </a:bodyPr>
          <a:lstStyle/>
          <a:p>
            <a:r>
              <a:rPr lang="en-US" dirty="0"/>
              <a:t>Available for $75.00 + S&amp;H</a:t>
            </a:r>
          </a:p>
          <a:p>
            <a:r>
              <a:rPr lang="en-US" dirty="0"/>
              <a:t>go.illinois.edu/</a:t>
            </a:r>
            <a:r>
              <a:rPr lang="en-US" dirty="0" err="1"/>
              <a:t>buywitsworkout</a:t>
            </a:r>
            <a:endParaRPr lang="en-US" dirty="0"/>
          </a:p>
        </p:txBody>
      </p:sp>
    </p:spTree>
    <p:extLst>
      <p:ext uri="{BB962C8B-B14F-4D97-AF65-F5344CB8AC3E}">
        <p14:creationId xmlns:p14="http://schemas.microsoft.com/office/powerpoint/2010/main" val="373969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550D-CAF6-43DE-A05F-0C21B0D8EB72}"/>
              </a:ext>
            </a:extLst>
          </p:cNvPr>
          <p:cNvSpPr>
            <a:spLocks noGrp="1"/>
          </p:cNvSpPr>
          <p:nvPr>
            <p:ph type="title"/>
          </p:nvPr>
        </p:nvSpPr>
        <p:spPr/>
        <p:txBody>
          <a:bodyPr/>
          <a:lstStyle/>
          <a:p>
            <a:pPr algn="ctr"/>
            <a:r>
              <a:rPr lang="en-US" dirty="0">
                <a:solidFill>
                  <a:srgbClr val="203864"/>
                </a:solidFill>
                <a:latin typeface="Open Sans" panose="020B0606030504020204" pitchFamily="34" charset="0"/>
                <a:ea typeface="Open Sans" panose="020B0606030504020204" pitchFamily="34" charset="0"/>
                <a:cs typeface="Open Sans" panose="020B0606030504020204" pitchFamily="34" charset="0"/>
              </a:rPr>
              <a:t>Explore our website!</a:t>
            </a:r>
          </a:p>
        </p:txBody>
      </p:sp>
      <p:pic>
        <p:nvPicPr>
          <p:cNvPr id="5" name="Content Placeholder 4">
            <a:extLst>
              <a:ext uri="{FF2B5EF4-FFF2-40B4-BE49-F238E27FC236}">
                <a16:creationId xmlns:a16="http://schemas.microsoft.com/office/drawing/2014/main" id="{2BCF2CC4-DAC2-4D50-B46A-6B943A5A67BE}"/>
              </a:ext>
            </a:extLst>
          </p:cNvPr>
          <p:cNvPicPr>
            <a:picLocks noGrp="1" noChangeAspect="1"/>
          </p:cNvPicPr>
          <p:nvPr>
            <p:ph idx="1"/>
          </p:nvPr>
        </p:nvPicPr>
        <p:blipFill rotWithShape="1">
          <a:blip r:embed="rId3"/>
          <a:srcRect t="2767" r="6894" b="36777"/>
          <a:stretch/>
        </p:blipFill>
        <p:spPr>
          <a:xfrm>
            <a:off x="420148" y="2503053"/>
            <a:ext cx="11351704" cy="4146106"/>
          </a:xfrm>
        </p:spPr>
      </p:pic>
      <p:sp>
        <p:nvSpPr>
          <p:cNvPr id="6" name="TextBox 5">
            <a:extLst>
              <a:ext uri="{FF2B5EF4-FFF2-40B4-BE49-F238E27FC236}">
                <a16:creationId xmlns:a16="http://schemas.microsoft.com/office/drawing/2014/main" id="{E8DE2C5A-2A8C-4E2E-970A-F577DD3D3F3F}"/>
              </a:ext>
            </a:extLst>
          </p:cNvPr>
          <p:cNvSpPr txBox="1"/>
          <p:nvPr/>
        </p:nvSpPr>
        <p:spPr>
          <a:xfrm>
            <a:off x="2056660" y="1835260"/>
            <a:ext cx="8078680" cy="523220"/>
          </a:xfrm>
          <a:prstGeom prst="rect">
            <a:avLst/>
          </a:prstGeom>
          <a:noFill/>
        </p:spPr>
        <p:txBody>
          <a:bodyPr wrap="square" rtlCol="0">
            <a:spAutoFit/>
          </a:bodyPr>
          <a:lstStyle/>
          <a:p>
            <a:pPr algn="ctr"/>
            <a:r>
              <a:rPr lang="en-US" sz="2800" dirty="0"/>
              <a:t>extension.illinois.edu</a:t>
            </a:r>
          </a:p>
        </p:txBody>
      </p:sp>
    </p:spTree>
    <p:extLst>
      <p:ext uri="{BB962C8B-B14F-4D97-AF65-F5344CB8AC3E}">
        <p14:creationId xmlns:p14="http://schemas.microsoft.com/office/powerpoint/2010/main" val="19573319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988125E7B73B42BFFDB13335410B36" ma:contentTypeVersion="11" ma:contentTypeDescription="Create a new document." ma:contentTypeScope="" ma:versionID="028226a219c078cead1c5ba80728c34a">
  <xsd:schema xmlns:xsd="http://www.w3.org/2001/XMLSchema" xmlns:xs="http://www.w3.org/2001/XMLSchema" xmlns:p="http://schemas.microsoft.com/office/2006/metadata/properties" xmlns:ns2="205d988e-3f93-4cdc-b460-b2edb1185a06" targetNamespace="http://schemas.microsoft.com/office/2006/metadata/properties" ma:root="true" ma:fieldsID="dbc68c8293bcdf510eae9beb122dafe5" ns2:_="">
    <xsd:import namespace="205d988e-3f93-4cdc-b460-b2edb1185a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d988e-3f93-4cdc-b460-b2edb1185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202A2-C413-4E2A-974B-802E7EDF10E3}"/>
</file>

<file path=customXml/itemProps2.xml><?xml version="1.0" encoding="utf-8"?>
<ds:datastoreItem xmlns:ds="http://schemas.openxmlformats.org/officeDocument/2006/customXml" ds:itemID="{DBD43047-40C6-4F62-B56D-00008E7632C0}"/>
</file>

<file path=customXml/itemProps3.xml><?xml version="1.0" encoding="utf-8"?>
<ds:datastoreItem xmlns:ds="http://schemas.openxmlformats.org/officeDocument/2006/customXml" ds:itemID="{F038D365-C59E-4764-B7FB-FF9C7C836383}"/>
</file>

<file path=docProps/app.xml><?xml version="1.0" encoding="utf-8"?>
<Properties xmlns="http://schemas.openxmlformats.org/officeDocument/2006/extended-properties" xmlns:vt="http://schemas.openxmlformats.org/officeDocument/2006/docPropsVTypes">
  <Template>Office Theme</Template>
  <TotalTime>72</TotalTime>
  <Words>417</Words>
  <Application>Microsoft Office PowerPoint</Application>
  <PresentationFormat>Widescreen</PresentationFormat>
  <Paragraphs>50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Open Sans</vt:lpstr>
      <vt:lpstr>Office Theme</vt:lpstr>
      <vt:lpstr>PowerPoint Presentation</vt:lpstr>
      <vt:lpstr>Program Areas- Livingston, McLean &amp; Woodford Counties</vt:lpstr>
      <vt:lpstr>PowerPoint Presentation</vt:lpstr>
      <vt:lpstr>Wits Workout</vt:lpstr>
      <vt:lpstr>Explore our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Jenna Marie</dc:creator>
  <cp:lastModifiedBy>Smith, Jenna Marie</cp:lastModifiedBy>
  <cp:revision>7</cp:revision>
  <dcterms:created xsi:type="dcterms:W3CDTF">2022-01-08T14:32:19Z</dcterms:created>
  <dcterms:modified xsi:type="dcterms:W3CDTF">2022-01-10T17:13:24Z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0x0101000C988125E7B73B42BFFDB13335410B36</vt:lpwstr>
  </property>
</Properties>
</file>