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cky Edwards" userId="973db681-fe8d-43a9-995f-756873ce127a" providerId="ADAL" clId="{F5A64136-023F-45D5-B34D-3DD8AC16A72E}"/>
    <pc:docChg chg="undo custSel addSld delSld modSld">
      <pc:chgData name="Becky Edwards" userId="973db681-fe8d-43a9-995f-756873ce127a" providerId="ADAL" clId="{F5A64136-023F-45D5-B34D-3DD8AC16A72E}" dt="2021-11-02T13:31:40.166" v="1031" actId="207"/>
      <pc:docMkLst>
        <pc:docMk/>
      </pc:docMkLst>
      <pc:sldChg chg="modSp mod">
        <pc:chgData name="Becky Edwards" userId="973db681-fe8d-43a9-995f-756873ce127a" providerId="ADAL" clId="{F5A64136-023F-45D5-B34D-3DD8AC16A72E}" dt="2021-11-01T14:44:04.752" v="103" actId="255"/>
        <pc:sldMkLst>
          <pc:docMk/>
          <pc:sldMk cId="1122673231" sldId="256"/>
        </pc:sldMkLst>
        <pc:spChg chg="mod">
          <ac:chgData name="Becky Edwards" userId="973db681-fe8d-43a9-995f-756873ce127a" providerId="ADAL" clId="{F5A64136-023F-45D5-B34D-3DD8AC16A72E}" dt="2021-11-01T14:44:04.752" v="103" actId="255"/>
          <ac:spMkLst>
            <pc:docMk/>
            <pc:sldMk cId="1122673231" sldId="256"/>
            <ac:spMk id="3" creationId="{73478CB2-90CB-409A-ACD8-C47658B909E5}"/>
          </ac:spMkLst>
        </pc:spChg>
      </pc:sldChg>
      <pc:sldChg chg="modSp mod">
        <pc:chgData name="Becky Edwards" userId="973db681-fe8d-43a9-995f-756873ce127a" providerId="ADAL" clId="{F5A64136-023F-45D5-B34D-3DD8AC16A72E}" dt="2021-11-01T15:26:15.067" v="221" actId="20577"/>
        <pc:sldMkLst>
          <pc:docMk/>
          <pc:sldMk cId="3183533539" sldId="258"/>
        </pc:sldMkLst>
        <pc:spChg chg="mod">
          <ac:chgData name="Becky Edwards" userId="973db681-fe8d-43a9-995f-756873ce127a" providerId="ADAL" clId="{F5A64136-023F-45D5-B34D-3DD8AC16A72E}" dt="2021-11-01T15:26:15.067" v="221" actId="20577"/>
          <ac:spMkLst>
            <pc:docMk/>
            <pc:sldMk cId="3183533539" sldId="258"/>
            <ac:spMk id="3" creationId="{0BAD5809-F498-411F-B6CC-EEC9D2F76865}"/>
          </ac:spMkLst>
        </pc:spChg>
      </pc:sldChg>
      <pc:sldChg chg="modSp mod">
        <pc:chgData name="Becky Edwards" userId="973db681-fe8d-43a9-995f-756873ce127a" providerId="ADAL" clId="{F5A64136-023F-45D5-B34D-3DD8AC16A72E}" dt="2021-11-01T14:44:58.763" v="207" actId="20577"/>
        <pc:sldMkLst>
          <pc:docMk/>
          <pc:sldMk cId="4294106647" sldId="259"/>
        </pc:sldMkLst>
        <pc:spChg chg="mod">
          <ac:chgData name="Becky Edwards" userId="973db681-fe8d-43a9-995f-756873ce127a" providerId="ADAL" clId="{F5A64136-023F-45D5-B34D-3DD8AC16A72E}" dt="2021-11-01T14:44:58.763" v="207" actId="20577"/>
          <ac:spMkLst>
            <pc:docMk/>
            <pc:sldMk cId="4294106647" sldId="259"/>
            <ac:spMk id="3" creationId="{4B5BE94E-9451-411F-B1CD-1F76F3499D14}"/>
          </ac:spMkLst>
        </pc:spChg>
      </pc:sldChg>
      <pc:sldChg chg="new del">
        <pc:chgData name="Becky Edwards" userId="973db681-fe8d-43a9-995f-756873ce127a" providerId="ADAL" clId="{F5A64136-023F-45D5-B34D-3DD8AC16A72E}" dt="2021-11-02T13:18:59.340" v="227" actId="680"/>
        <pc:sldMkLst>
          <pc:docMk/>
          <pc:sldMk cId="466431901" sldId="260"/>
        </pc:sldMkLst>
      </pc:sldChg>
      <pc:sldChg chg="modSp add mod">
        <pc:chgData name="Becky Edwards" userId="973db681-fe8d-43a9-995f-756873ce127a" providerId="ADAL" clId="{F5A64136-023F-45D5-B34D-3DD8AC16A72E}" dt="2021-11-02T13:29:23.237" v="866" actId="20577"/>
        <pc:sldMkLst>
          <pc:docMk/>
          <pc:sldMk cId="825590568" sldId="260"/>
        </pc:sldMkLst>
        <pc:spChg chg="mod">
          <ac:chgData name="Becky Edwards" userId="973db681-fe8d-43a9-995f-756873ce127a" providerId="ADAL" clId="{F5A64136-023F-45D5-B34D-3DD8AC16A72E}" dt="2021-11-02T13:21:18.821" v="351" actId="20577"/>
          <ac:spMkLst>
            <pc:docMk/>
            <pc:sldMk cId="825590568" sldId="260"/>
            <ac:spMk id="2" creationId="{60C9CDCA-B78E-4995-886F-82F10F051024}"/>
          </ac:spMkLst>
        </pc:spChg>
        <pc:spChg chg="mod">
          <ac:chgData name="Becky Edwards" userId="973db681-fe8d-43a9-995f-756873ce127a" providerId="ADAL" clId="{F5A64136-023F-45D5-B34D-3DD8AC16A72E}" dt="2021-11-02T13:29:23.237" v="866" actId="20577"/>
          <ac:spMkLst>
            <pc:docMk/>
            <pc:sldMk cId="825590568" sldId="260"/>
            <ac:spMk id="3" creationId="{4B5BE94E-9451-411F-B1CD-1F76F3499D14}"/>
          </ac:spMkLst>
        </pc:spChg>
      </pc:sldChg>
      <pc:sldChg chg="modSp new del mod">
        <pc:chgData name="Becky Edwards" userId="973db681-fe8d-43a9-995f-756873ce127a" providerId="ADAL" clId="{F5A64136-023F-45D5-B34D-3DD8AC16A72E}" dt="2021-11-02T13:20:28.305" v="318" actId="680"/>
        <pc:sldMkLst>
          <pc:docMk/>
          <pc:sldMk cId="1045998098" sldId="260"/>
        </pc:sldMkLst>
        <pc:spChg chg="mod">
          <ac:chgData name="Becky Edwards" userId="973db681-fe8d-43a9-995f-756873ce127a" providerId="ADAL" clId="{F5A64136-023F-45D5-B34D-3DD8AC16A72E}" dt="2021-11-02T13:20:27.794" v="317" actId="12"/>
          <ac:spMkLst>
            <pc:docMk/>
            <pc:sldMk cId="1045998098" sldId="260"/>
            <ac:spMk id="2" creationId="{3A70CA77-E69E-4ADA-BFCB-22EA969E0A05}"/>
          </ac:spMkLst>
        </pc:spChg>
      </pc:sldChg>
      <pc:sldChg chg="new del">
        <pc:chgData name="Becky Edwards" userId="973db681-fe8d-43a9-995f-756873ce127a" providerId="ADAL" clId="{F5A64136-023F-45D5-B34D-3DD8AC16A72E}" dt="2021-11-02T13:18:17.462" v="223" actId="680"/>
        <pc:sldMkLst>
          <pc:docMk/>
          <pc:sldMk cId="2224173882" sldId="260"/>
        </pc:sldMkLst>
      </pc:sldChg>
      <pc:sldChg chg="new del">
        <pc:chgData name="Becky Edwards" userId="973db681-fe8d-43a9-995f-756873ce127a" providerId="ADAL" clId="{F5A64136-023F-45D5-B34D-3DD8AC16A72E}" dt="2021-11-02T13:18:25.179" v="225" actId="680"/>
        <pc:sldMkLst>
          <pc:docMk/>
          <pc:sldMk cId="3083724495" sldId="260"/>
        </pc:sldMkLst>
      </pc:sldChg>
      <pc:sldChg chg="modSp new mod">
        <pc:chgData name="Becky Edwards" userId="973db681-fe8d-43a9-995f-756873ce127a" providerId="ADAL" clId="{F5A64136-023F-45D5-B34D-3DD8AC16A72E}" dt="2021-11-02T13:31:40.166" v="1031" actId="207"/>
        <pc:sldMkLst>
          <pc:docMk/>
          <pc:sldMk cId="840607780" sldId="261"/>
        </pc:sldMkLst>
        <pc:spChg chg="mod">
          <ac:chgData name="Becky Edwards" userId="973db681-fe8d-43a9-995f-756873ce127a" providerId="ADAL" clId="{F5A64136-023F-45D5-B34D-3DD8AC16A72E}" dt="2021-11-02T13:31:40.166" v="1031" actId="207"/>
          <ac:spMkLst>
            <pc:docMk/>
            <pc:sldMk cId="840607780" sldId="261"/>
            <ac:spMk id="2" creationId="{9B6EC5C6-2068-4825-87A7-CF9D09DA37CC}"/>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11/2/2021</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11/2/2021</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11/2/2021</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11/2/2021</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48821-2A7C-4345-9E38-FB4FCCB755C9}"/>
              </a:ext>
            </a:extLst>
          </p:cNvPr>
          <p:cNvSpPr>
            <a:spLocks noGrp="1"/>
          </p:cNvSpPr>
          <p:nvPr>
            <p:ph type="ctrTitle"/>
          </p:nvPr>
        </p:nvSpPr>
        <p:spPr>
          <a:xfrm>
            <a:off x="1128404" y="1684144"/>
            <a:ext cx="8637073" cy="2618554"/>
          </a:xfrm>
        </p:spPr>
        <p:txBody>
          <a:bodyPr>
            <a:normAutofit fontScale="90000"/>
          </a:bodyPr>
          <a:lstStyle/>
          <a:p>
            <a:pPr algn="ctr"/>
            <a:br>
              <a:rPr lang="en-US" sz="4800" b="1" dirty="0">
                <a:solidFill>
                  <a:schemeClr val="tx1">
                    <a:lumMod val="65000"/>
                    <a:lumOff val="35000"/>
                  </a:schemeClr>
                </a:solidFill>
              </a:rPr>
            </a:br>
            <a:br>
              <a:rPr lang="en-US" sz="4800" b="1" dirty="0">
                <a:solidFill>
                  <a:schemeClr val="tx1">
                    <a:lumMod val="65000"/>
                    <a:lumOff val="35000"/>
                  </a:schemeClr>
                </a:solidFill>
              </a:rPr>
            </a:br>
            <a:br>
              <a:rPr lang="en-US" sz="4800" b="1" dirty="0">
                <a:solidFill>
                  <a:schemeClr val="tx1">
                    <a:lumMod val="65000"/>
                    <a:lumOff val="35000"/>
                  </a:schemeClr>
                </a:solidFill>
              </a:rPr>
            </a:br>
            <a:r>
              <a:rPr lang="en-US" sz="5300" b="1" dirty="0">
                <a:solidFill>
                  <a:schemeClr val="tx1">
                    <a:lumMod val="65000"/>
                    <a:lumOff val="35000"/>
                  </a:schemeClr>
                </a:solidFill>
                <a:latin typeface="Aharoni" panose="020B0604020202020204" pitchFamily="2" charset="-79"/>
                <a:cs typeface="Aharoni" panose="020B0604020202020204" pitchFamily="2" charset="-79"/>
              </a:rPr>
              <a:t>Macon County Older Adult</a:t>
            </a:r>
            <a:br>
              <a:rPr lang="en-US" sz="5300" b="1" dirty="0">
                <a:solidFill>
                  <a:schemeClr val="tx1">
                    <a:lumMod val="65000"/>
                    <a:lumOff val="35000"/>
                  </a:schemeClr>
                </a:solidFill>
                <a:latin typeface="Aharoni" panose="020B0604020202020204" pitchFamily="2" charset="-79"/>
                <a:cs typeface="Aharoni" panose="020B0604020202020204" pitchFamily="2" charset="-79"/>
              </a:rPr>
            </a:br>
            <a:r>
              <a:rPr lang="en-US" sz="5300" b="1" dirty="0">
                <a:solidFill>
                  <a:schemeClr val="tx1">
                    <a:lumMod val="65000"/>
                    <a:lumOff val="35000"/>
                  </a:schemeClr>
                </a:solidFill>
                <a:latin typeface="Aharoni" panose="020B0604020202020204" pitchFamily="2" charset="-79"/>
                <a:cs typeface="Aharoni" panose="020B0604020202020204" pitchFamily="2" charset="-79"/>
              </a:rPr>
              <a:t>Technology Program </a:t>
            </a:r>
            <a:br>
              <a:rPr lang="en-US" sz="2800" b="1" dirty="0">
                <a:solidFill>
                  <a:schemeClr val="tx1">
                    <a:lumMod val="65000"/>
                    <a:lumOff val="35000"/>
                  </a:schemeClr>
                </a:solidFill>
              </a:rPr>
            </a:br>
            <a:br>
              <a:rPr lang="en-US" sz="2800" b="1" dirty="0">
                <a:solidFill>
                  <a:schemeClr val="tx1">
                    <a:lumMod val="65000"/>
                    <a:lumOff val="35000"/>
                  </a:schemeClr>
                </a:solidFill>
              </a:rPr>
            </a:br>
            <a:br>
              <a:rPr lang="en-US" sz="2800" b="1" dirty="0">
                <a:solidFill>
                  <a:schemeClr val="tx1">
                    <a:lumMod val="65000"/>
                    <a:lumOff val="35000"/>
                  </a:schemeClr>
                </a:solidFill>
              </a:rPr>
            </a:br>
            <a:endParaRPr lang="en-US" sz="2800" b="1" dirty="0">
              <a:solidFill>
                <a:schemeClr val="tx1">
                  <a:lumMod val="65000"/>
                  <a:lumOff val="35000"/>
                </a:schemeClr>
              </a:solidFill>
            </a:endParaRPr>
          </a:p>
        </p:txBody>
      </p:sp>
      <p:sp>
        <p:nvSpPr>
          <p:cNvPr id="3" name="Subtitle 2">
            <a:extLst>
              <a:ext uri="{FF2B5EF4-FFF2-40B4-BE49-F238E27FC236}">
                <a16:creationId xmlns:a16="http://schemas.microsoft.com/office/drawing/2014/main" id="{73478CB2-90CB-409A-ACD8-C47658B909E5}"/>
              </a:ext>
            </a:extLst>
          </p:cNvPr>
          <p:cNvSpPr>
            <a:spLocks noGrp="1"/>
          </p:cNvSpPr>
          <p:nvPr>
            <p:ph type="subTitle" idx="1"/>
          </p:nvPr>
        </p:nvSpPr>
        <p:spPr/>
        <p:txBody>
          <a:bodyPr>
            <a:normAutofit/>
          </a:bodyPr>
          <a:lstStyle/>
          <a:p>
            <a:r>
              <a:rPr lang="en-US" sz="1400" dirty="0"/>
              <a:t>Becky Edwards-Starting Point</a:t>
            </a:r>
          </a:p>
          <a:p>
            <a:r>
              <a:rPr lang="en-US" sz="1400" dirty="0"/>
              <a:t>Tabitha Bilyeu-Decatur Public Library</a:t>
            </a:r>
          </a:p>
          <a:p>
            <a:endParaRPr lang="en-US" dirty="0"/>
          </a:p>
          <a:p>
            <a:endParaRPr lang="en-US" dirty="0"/>
          </a:p>
        </p:txBody>
      </p:sp>
    </p:spTree>
    <p:extLst>
      <p:ext uri="{BB962C8B-B14F-4D97-AF65-F5344CB8AC3E}">
        <p14:creationId xmlns:p14="http://schemas.microsoft.com/office/powerpoint/2010/main" val="112267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4C474-6B02-4BAC-A811-5234007C5ABC}"/>
              </a:ext>
            </a:extLst>
          </p:cNvPr>
          <p:cNvSpPr>
            <a:spLocks noGrp="1"/>
          </p:cNvSpPr>
          <p:nvPr>
            <p:ph type="title"/>
          </p:nvPr>
        </p:nvSpPr>
        <p:spPr/>
        <p:txBody>
          <a:bodyPr/>
          <a:lstStyle/>
          <a:p>
            <a:r>
              <a:rPr lang="en-US" dirty="0"/>
              <a:t>Collaborations, Partnerships and Purpose</a:t>
            </a:r>
          </a:p>
        </p:txBody>
      </p:sp>
      <p:sp>
        <p:nvSpPr>
          <p:cNvPr id="3" name="Content Placeholder 2">
            <a:extLst>
              <a:ext uri="{FF2B5EF4-FFF2-40B4-BE49-F238E27FC236}">
                <a16:creationId xmlns:a16="http://schemas.microsoft.com/office/drawing/2014/main" id="{9551917A-CE94-4E1C-BA4F-5EA61F4360FA}"/>
              </a:ext>
            </a:extLst>
          </p:cNvPr>
          <p:cNvSpPr>
            <a:spLocks noGrp="1"/>
          </p:cNvSpPr>
          <p:nvPr>
            <p:ph idx="1"/>
          </p:nvPr>
        </p:nvSpPr>
        <p:spPr/>
        <p:txBody>
          <a:bodyPr>
            <a:normAutofit fontScale="70000" lnSpcReduction="20000"/>
          </a:bodyPr>
          <a:lstStyle/>
          <a:p>
            <a:r>
              <a:rPr lang="en-US" dirty="0"/>
              <a:t>Coordination between Starting Point at the Macon County Health Department and the Decatur Public Library.</a:t>
            </a:r>
          </a:p>
          <a:p>
            <a:r>
              <a:rPr lang="en-US" dirty="0"/>
              <a:t>Supported by the Macon County Reducing Social Isolation Committee and the East Central Illinois Area Agency on Aging.</a:t>
            </a:r>
          </a:p>
          <a:p>
            <a:r>
              <a:rPr lang="en-US" dirty="0"/>
              <a:t>Assist clients in preventing, reducing and/or eliminating social isolation and loneliness by providing an electronic device such as an iPad or Android tablet.</a:t>
            </a:r>
          </a:p>
          <a:p>
            <a:r>
              <a:rPr lang="en-US" dirty="0"/>
              <a:t>Funds will be utilized through this project to purchase tablets to use for a variety of activities to help alleviate or prevent social isolation. </a:t>
            </a:r>
          </a:p>
          <a:p>
            <a:r>
              <a:rPr lang="en-US" dirty="0"/>
              <a:t>Funds can also be utilized to purchase internet access if needed. </a:t>
            </a:r>
          </a:p>
          <a:p>
            <a:endParaRPr lang="en-US" dirty="0"/>
          </a:p>
          <a:p>
            <a:pPr marL="0" indent="0">
              <a:buNone/>
            </a:pPr>
            <a:r>
              <a:rPr lang="en-US" dirty="0"/>
              <a:t>	</a:t>
            </a:r>
          </a:p>
        </p:txBody>
      </p:sp>
    </p:spTree>
    <p:extLst>
      <p:ext uri="{BB962C8B-B14F-4D97-AF65-F5344CB8AC3E}">
        <p14:creationId xmlns:p14="http://schemas.microsoft.com/office/powerpoint/2010/main" val="3664968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7DF46-3D0F-4FCD-A09F-C0E7801946F1}"/>
              </a:ext>
            </a:extLst>
          </p:cNvPr>
          <p:cNvSpPr>
            <a:spLocks noGrp="1"/>
          </p:cNvSpPr>
          <p:nvPr>
            <p:ph type="title"/>
          </p:nvPr>
        </p:nvSpPr>
        <p:spPr/>
        <p:txBody>
          <a:bodyPr/>
          <a:lstStyle/>
          <a:p>
            <a:r>
              <a:rPr lang="en-US" dirty="0"/>
              <a:t>Program Design</a:t>
            </a:r>
          </a:p>
        </p:txBody>
      </p:sp>
      <p:sp>
        <p:nvSpPr>
          <p:cNvPr id="3" name="Content Placeholder 2">
            <a:extLst>
              <a:ext uri="{FF2B5EF4-FFF2-40B4-BE49-F238E27FC236}">
                <a16:creationId xmlns:a16="http://schemas.microsoft.com/office/drawing/2014/main" id="{0BAD5809-F498-411F-B6CC-EEC9D2F76865}"/>
              </a:ext>
            </a:extLst>
          </p:cNvPr>
          <p:cNvSpPr>
            <a:spLocks noGrp="1"/>
          </p:cNvSpPr>
          <p:nvPr>
            <p:ph idx="1"/>
          </p:nvPr>
        </p:nvSpPr>
        <p:spPr/>
        <p:txBody>
          <a:bodyPr>
            <a:normAutofit fontScale="70000" lnSpcReduction="20000"/>
          </a:bodyPr>
          <a:lstStyle/>
          <a:p>
            <a:r>
              <a:rPr lang="en-US" dirty="0"/>
              <a:t>Target Population: Anyone over the age of 60 that lives in Macon County or a caregiver for someone over the age of 60.</a:t>
            </a:r>
          </a:p>
          <a:p>
            <a:r>
              <a:rPr lang="en-US" dirty="0"/>
              <a:t>Starting Point will provide the “case management” and outreach. This includes home visits to clients to inform them of services available, assessing for services, encourage participation in programs, assisting with accessing services, client advocacy and community presentations. </a:t>
            </a:r>
          </a:p>
          <a:p>
            <a:r>
              <a:rPr lang="en-US" dirty="0"/>
              <a:t>If it is determined through these activities that a client could benefit from the RSI program, the client will be provided a tablet of choice by Starting Point staff. </a:t>
            </a:r>
          </a:p>
          <a:p>
            <a:r>
              <a:rPr lang="en-US" dirty="0"/>
              <a:t>Staff will also determine if the client has adequate access to internet services. If not, staff will research programs to assist with affordable internet access or utilize project funds for internet services. </a:t>
            </a:r>
          </a:p>
          <a:p>
            <a:r>
              <a:rPr lang="en-US" dirty="0"/>
              <a:t>The UCLA Loneliness Scale will be administered prior to the client receiving the tablet and then again 3-6 months after utilizing the device. </a:t>
            </a:r>
          </a:p>
        </p:txBody>
      </p:sp>
    </p:spTree>
    <p:extLst>
      <p:ext uri="{BB962C8B-B14F-4D97-AF65-F5344CB8AC3E}">
        <p14:creationId xmlns:p14="http://schemas.microsoft.com/office/powerpoint/2010/main" val="3183533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9CDCA-B78E-4995-886F-82F10F051024}"/>
              </a:ext>
            </a:extLst>
          </p:cNvPr>
          <p:cNvSpPr>
            <a:spLocks noGrp="1"/>
          </p:cNvSpPr>
          <p:nvPr>
            <p:ph type="title"/>
          </p:nvPr>
        </p:nvSpPr>
        <p:spPr/>
        <p:txBody>
          <a:bodyPr/>
          <a:lstStyle/>
          <a:p>
            <a:r>
              <a:rPr lang="en-US" dirty="0"/>
              <a:t>Program Design Continued…</a:t>
            </a:r>
          </a:p>
        </p:txBody>
      </p:sp>
      <p:sp>
        <p:nvSpPr>
          <p:cNvPr id="3" name="Content Placeholder 2">
            <a:extLst>
              <a:ext uri="{FF2B5EF4-FFF2-40B4-BE49-F238E27FC236}">
                <a16:creationId xmlns:a16="http://schemas.microsoft.com/office/drawing/2014/main" id="{4B5BE94E-9451-411F-B1CD-1F76F3499D14}"/>
              </a:ext>
            </a:extLst>
          </p:cNvPr>
          <p:cNvSpPr>
            <a:spLocks noGrp="1"/>
          </p:cNvSpPr>
          <p:nvPr>
            <p:ph idx="1"/>
          </p:nvPr>
        </p:nvSpPr>
        <p:spPr/>
        <p:txBody>
          <a:bodyPr/>
          <a:lstStyle/>
          <a:p>
            <a:r>
              <a:rPr lang="en-US" dirty="0"/>
              <a:t>The Decatur Public Library will provide the education and training of the tablet. </a:t>
            </a:r>
          </a:p>
          <a:p>
            <a:r>
              <a:rPr lang="en-US" dirty="0"/>
              <a:t>The DPL has developed an educational and training manual that will be given to each client. </a:t>
            </a:r>
          </a:p>
          <a:p>
            <a:r>
              <a:rPr lang="en-US" dirty="0"/>
              <a:t>The DPL will also provide one on one assistance and group classes at the library for recipients of the program. Depending on staffing, home visits may also be an option. </a:t>
            </a:r>
          </a:p>
          <a:p>
            <a:endParaRPr lang="en-US" dirty="0"/>
          </a:p>
        </p:txBody>
      </p:sp>
    </p:spTree>
    <p:extLst>
      <p:ext uri="{BB962C8B-B14F-4D97-AF65-F5344CB8AC3E}">
        <p14:creationId xmlns:p14="http://schemas.microsoft.com/office/powerpoint/2010/main" val="429410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9CDCA-B78E-4995-886F-82F10F051024}"/>
              </a:ext>
            </a:extLst>
          </p:cNvPr>
          <p:cNvSpPr>
            <a:spLocks noGrp="1"/>
          </p:cNvSpPr>
          <p:nvPr>
            <p:ph type="title"/>
          </p:nvPr>
        </p:nvSpPr>
        <p:spPr/>
        <p:txBody>
          <a:bodyPr/>
          <a:lstStyle/>
          <a:p>
            <a:r>
              <a:rPr lang="en-US" dirty="0"/>
              <a:t>Current Activity </a:t>
            </a:r>
          </a:p>
        </p:txBody>
      </p:sp>
      <p:sp>
        <p:nvSpPr>
          <p:cNvPr id="3" name="Content Placeholder 2">
            <a:extLst>
              <a:ext uri="{FF2B5EF4-FFF2-40B4-BE49-F238E27FC236}">
                <a16:creationId xmlns:a16="http://schemas.microsoft.com/office/drawing/2014/main" id="{4B5BE94E-9451-411F-B1CD-1F76F3499D14}"/>
              </a:ext>
            </a:extLst>
          </p:cNvPr>
          <p:cNvSpPr>
            <a:spLocks noGrp="1"/>
          </p:cNvSpPr>
          <p:nvPr>
            <p:ph idx="1"/>
          </p:nvPr>
        </p:nvSpPr>
        <p:spPr/>
        <p:txBody>
          <a:bodyPr/>
          <a:lstStyle/>
          <a:p>
            <a:r>
              <a:rPr lang="en-US" dirty="0"/>
              <a:t>We currently have one participant that has received an iPad and training manual.</a:t>
            </a:r>
          </a:p>
          <a:p>
            <a:r>
              <a:rPr lang="en-US" dirty="0"/>
              <a:t>The Illinois Assistive Technology Program released the Illinois Care Connection Program in coordination with IDOA and IDHS for participants that are enrolled in the Community Care Program. </a:t>
            </a:r>
          </a:p>
          <a:p>
            <a:r>
              <a:rPr lang="en-US" dirty="0"/>
              <a:t>The RSI program in Macon County will fill in the GAP for the residents that don’t fit into the Illinois Care Connection Program. </a:t>
            </a:r>
          </a:p>
        </p:txBody>
      </p:sp>
    </p:spTree>
    <p:extLst>
      <p:ext uri="{BB962C8B-B14F-4D97-AF65-F5344CB8AC3E}">
        <p14:creationId xmlns:p14="http://schemas.microsoft.com/office/powerpoint/2010/main" val="82559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C5C6-2068-4825-87A7-CF9D09DA37CC}"/>
              </a:ext>
            </a:extLst>
          </p:cNvPr>
          <p:cNvSpPr>
            <a:spLocks noGrp="1"/>
          </p:cNvSpPr>
          <p:nvPr>
            <p:ph type="title"/>
          </p:nvPr>
        </p:nvSpPr>
        <p:spPr>
          <a:xfrm>
            <a:off x="1130270" y="953324"/>
            <a:ext cx="9603275" cy="3039836"/>
          </a:xfrm>
        </p:spPr>
        <p:txBody>
          <a:bodyPr>
            <a:noAutofit/>
          </a:bodyPr>
          <a:lstStyle/>
          <a:p>
            <a:pPr algn="ctr"/>
            <a:r>
              <a:rPr lang="en-US" sz="4400" dirty="0">
                <a:solidFill>
                  <a:schemeClr val="tx2"/>
                </a:solidFill>
                <a:latin typeface="Aharoni" panose="02010803020104030203" pitchFamily="2" charset="-79"/>
                <a:cs typeface="Aharoni" panose="02010803020104030203" pitchFamily="2" charset="-79"/>
              </a:rPr>
              <a:t>THANK YOU FOR YOU TIME, ATTENTION AND SUPPORT FOR OLDER ADULTS IN OUR COMMUNITY!</a:t>
            </a:r>
          </a:p>
        </p:txBody>
      </p:sp>
    </p:spTree>
    <p:extLst>
      <p:ext uri="{BB962C8B-B14F-4D97-AF65-F5344CB8AC3E}">
        <p14:creationId xmlns:p14="http://schemas.microsoft.com/office/powerpoint/2010/main" val="84060778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588</TotalTime>
  <Words>439</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Aharoni</vt:lpstr>
      <vt:lpstr>Arial</vt:lpstr>
      <vt:lpstr>Century Gothic</vt:lpstr>
      <vt:lpstr>Gallery</vt:lpstr>
      <vt:lpstr>   Macon County Older Adult Technology Program    </vt:lpstr>
      <vt:lpstr>Collaborations, Partnerships and Purpose</vt:lpstr>
      <vt:lpstr>Program Design</vt:lpstr>
      <vt:lpstr>Program Design Continued…</vt:lpstr>
      <vt:lpstr>Current Activity </vt:lpstr>
      <vt:lpstr>THANK YOU FOR YOU TIME, ATTENTION AND SUPPORT FOR OLDER ADULTS IN OUR COMMUNITY!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Macon County Older Adult Technology Program</dc:title>
  <dc:creator>Becky Edwards</dc:creator>
  <cp:lastModifiedBy>Becky Edwards</cp:lastModifiedBy>
  <cp:revision>10</cp:revision>
  <dcterms:created xsi:type="dcterms:W3CDTF">2021-10-21T16:08:52Z</dcterms:created>
  <dcterms:modified xsi:type="dcterms:W3CDTF">2021-11-02T13:31:43Z</dcterms:modified>
</cp:coreProperties>
</file>