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0" r:id="rId4"/>
    <p:sldId id="261" r:id="rId5"/>
    <p:sldId id="267" r:id="rId6"/>
    <p:sldId id="263" r:id="rId7"/>
    <p:sldId id="264" r:id="rId8"/>
    <p:sldId id="265" r:id="rId9"/>
    <p:sldId id="266" r:id="rId10"/>
    <p:sldId id="268" r:id="rId11"/>
    <p:sldId id="269" r:id="rId12"/>
    <p:sldId id="270" r:id="rId13"/>
    <p:sldId id="271" r:id="rId14"/>
    <p:sldId id="272" r:id="rId15"/>
    <p:sldId id="262" r:id="rId16"/>
  </p:sldIdLst>
  <p:sldSz cx="6400800" cy="4572000"/>
  <p:notesSz cx="6400800" cy="4572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san Real" initials="SR" lastIdx="1" clrIdx="0">
    <p:extLst>
      <p:ext uri="{19B8F6BF-5375-455C-9EA6-DF929625EA0E}">
        <p15:presenceInfo xmlns:p15="http://schemas.microsoft.com/office/powerpoint/2012/main" userId="S::SReal@eciaaa.org::4fa041a1-8aae-48f4-852e-397b1d16dbc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814" autoAdjust="0"/>
  </p:normalViewPr>
  <p:slideViewPr>
    <p:cSldViewPr>
      <p:cViewPr varScale="1">
        <p:scale>
          <a:sx n="151" d="100"/>
          <a:sy n="151" d="100"/>
        </p:scale>
        <p:origin x="1164" y="108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73363" cy="228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625850" y="0"/>
            <a:ext cx="2773363" cy="228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346898-8AD7-4606-85E5-3334222AF5C8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571500"/>
            <a:ext cx="2159000" cy="1543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39763" y="2200275"/>
            <a:ext cx="5121275" cy="1800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4343400"/>
            <a:ext cx="2773363" cy="228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625850" y="4343400"/>
            <a:ext cx="2773363" cy="228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2871BF-85D1-4321-9704-37080A5D3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454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2871BF-85D1-4321-9704-37080A5D3B9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464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2871BF-85D1-4321-9704-37080A5D3B9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1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2871BF-85D1-4321-9704-37080A5D3B9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2526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2871BF-85D1-4321-9704-37080A5D3B9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64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80060" y="1417320"/>
            <a:ext cx="5440680" cy="960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60120" y="2560320"/>
            <a:ext cx="4480560" cy="1143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1">
                <a:solidFill>
                  <a:srgbClr val="F9FFF4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1">
                <a:solidFill>
                  <a:srgbClr val="F9FFF4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20040" y="1051560"/>
            <a:ext cx="2784348" cy="3017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296412" y="1051560"/>
            <a:ext cx="2784348" cy="3017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1">
                <a:solidFill>
                  <a:srgbClr val="F9FFF4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26" Type="http://schemas.openxmlformats.org/officeDocument/2006/relationships/image" Target="../media/image20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5.png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5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29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24" Type="http://schemas.openxmlformats.org/officeDocument/2006/relationships/image" Target="../media/image18.png"/><Relationship Id="rId32" Type="http://schemas.openxmlformats.org/officeDocument/2006/relationships/image" Target="../media/image26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28" Type="http://schemas.openxmlformats.org/officeDocument/2006/relationships/image" Target="../media/image22.png"/><Relationship Id="rId10" Type="http://schemas.openxmlformats.org/officeDocument/2006/relationships/image" Target="../media/image4.png"/><Relationship Id="rId19" Type="http://schemas.openxmlformats.org/officeDocument/2006/relationships/image" Target="../media/image13.png"/><Relationship Id="rId31" Type="http://schemas.openxmlformats.org/officeDocument/2006/relationships/image" Target="../media/image25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Relationship Id="rId22" Type="http://schemas.openxmlformats.org/officeDocument/2006/relationships/image" Target="../media/image16.png"/><Relationship Id="rId27" Type="http://schemas.openxmlformats.org/officeDocument/2006/relationships/image" Target="../media/image21.png"/><Relationship Id="rId30" Type="http://schemas.openxmlformats.org/officeDocument/2006/relationships/image" Target="../media/image2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6400800" cy="4572000"/>
          </a:xfrm>
          <a:custGeom>
            <a:avLst/>
            <a:gdLst/>
            <a:ahLst/>
            <a:cxnLst/>
            <a:rect l="l" t="t" r="r" b="b"/>
            <a:pathLst>
              <a:path w="6400800" h="4572000">
                <a:moveTo>
                  <a:pt x="6400799" y="4571999"/>
                </a:moveTo>
                <a:lnTo>
                  <a:pt x="0" y="4571999"/>
                </a:lnTo>
                <a:lnTo>
                  <a:pt x="0" y="0"/>
                </a:lnTo>
                <a:lnTo>
                  <a:pt x="6400799" y="0"/>
                </a:lnTo>
                <a:lnTo>
                  <a:pt x="6400799" y="4571999"/>
                </a:lnTo>
                <a:close/>
              </a:path>
            </a:pathLst>
          </a:custGeom>
          <a:solidFill>
            <a:srgbClr val="81A86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606239" y="4479893"/>
            <a:ext cx="69087" cy="72848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3603113" y="4004141"/>
            <a:ext cx="300990" cy="313055"/>
          </a:xfrm>
          <a:custGeom>
            <a:avLst/>
            <a:gdLst/>
            <a:ahLst/>
            <a:cxnLst/>
            <a:rect l="l" t="t" r="r" b="b"/>
            <a:pathLst>
              <a:path w="300989" h="313054">
                <a:moveTo>
                  <a:pt x="129077" y="312699"/>
                </a:moveTo>
                <a:lnTo>
                  <a:pt x="94284" y="295260"/>
                </a:lnTo>
                <a:lnTo>
                  <a:pt x="42158" y="256813"/>
                </a:lnTo>
                <a:lnTo>
                  <a:pt x="17817" y="218231"/>
                </a:lnTo>
                <a:lnTo>
                  <a:pt x="3412" y="172580"/>
                </a:lnTo>
                <a:lnTo>
                  <a:pt x="0" y="126457"/>
                </a:lnTo>
                <a:lnTo>
                  <a:pt x="8637" y="86461"/>
                </a:lnTo>
                <a:lnTo>
                  <a:pt x="29657" y="49686"/>
                </a:lnTo>
                <a:lnTo>
                  <a:pt x="58598" y="23382"/>
                </a:lnTo>
                <a:lnTo>
                  <a:pt x="93132" y="7002"/>
                </a:lnTo>
                <a:lnTo>
                  <a:pt x="130933" y="0"/>
                </a:lnTo>
                <a:lnTo>
                  <a:pt x="169675" y="1825"/>
                </a:lnTo>
                <a:lnTo>
                  <a:pt x="207030" y="11932"/>
                </a:lnTo>
                <a:lnTo>
                  <a:pt x="268275" y="54798"/>
                </a:lnTo>
                <a:lnTo>
                  <a:pt x="300651" y="133934"/>
                </a:lnTo>
                <a:lnTo>
                  <a:pt x="300634" y="183583"/>
                </a:lnTo>
                <a:lnTo>
                  <a:pt x="284899" y="230966"/>
                </a:lnTo>
                <a:lnTo>
                  <a:pt x="250886" y="271644"/>
                </a:lnTo>
                <a:lnTo>
                  <a:pt x="217222" y="294280"/>
                </a:lnTo>
                <a:lnTo>
                  <a:pt x="173338" y="310169"/>
                </a:lnTo>
                <a:lnTo>
                  <a:pt x="129077" y="312699"/>
                </a:lnTo>
                <a:close/>
              </a:path>
            </a:pathLst>
          </a:custGeom>
          <a:solidFill>
            <a:srgbClr val="527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736949" y="4118292"/>
            <a:ext cx="300990" cy="321310"/>
          </a:xfrm>
          <a:custGeom>
            <a:avLst/>
            <a:gdLst/>
            <a:ahLst/>
            <a:cxnLst/>
            <a:rect l="l" t="t" r="r" b="b"/>
            <a:pathLst>
              <a:path w="300989" h="321310">
                <a:moveTo>
                  <a:pt x="283375" y="185826"/>
                </a:moveTo>
                <a:lnTo>
                  <a:pt x="282448" y="150241"/>
                </a:lnTo>
                <a:lnTo>
                  <a:pt x="279958" y="141973"/>
                </a:lnTo>
                <a:lnTo>
                  <a:pt x="279958" y="163766"/>
                </a:lnTo>
                <a:lnTo>
                  <a:pt x="276707" y="198374"/>
                </a:lnTo>
                <a:lnTo>
                  <a:pt x="240576" y="255143"/>
                </a:lnTo>
                <a:lnTo>
                  <a:pt x="181711" y="284187"/>
                </a:lnTo>
                <a:lnTo>
                  <a:pt x="150037" y="287680"/>
                </a:lnTo>
                <a:lnTo>
                  <a:pt x="118376" y="284416"/>
                </a:lnTo>
                <a:lnTo>
                  <a:pt x="88404" y="274320"/>
                </a:lnTo>
                <a:lnTo>
                  <a:pt x="53238" y="247738"/>
                </a:lnTo>
                <a:lnTo>
                  <a:pt x="29489" y="209867"/>
                </a:lnTo>
                <a:lnTo>
                  <a:pt x="18719" y="166268"/>
                </a:lnTo>
                <a:lnTo>
                  <a:pt x="22453" y="122440"/>
                </a:lnTo>
                <a:lnTo>
                  <a:pt x="48958" y="72428"/>
                </a:lnTo>
                <a:lnTo>
                  <a:pt x="91211" y="34544"/>
                </a:lnTo>
                <a:lnTo>
                  <a:pt x="134289" y="20256"/>
                </a:lnTo>
                <a:lnTo>
                  <a:pt x="149555" y="19735"/>
                </a:lnTo>
                <a:lnTo>
                  <a:pt x="158597" y="20701"/>
                </a:lnTo>
                <a:lnTo>
                  <a:pt x="167132" y="22733"/>
                </a:lnTo>
                <a:lnTo>
                  <a:pt x="175475" y="25488"/>
                </a:lnTo>
                <a:lnTo>
                  <a:pt x="181444" y="27698"/>
                </a:lnTo>
                <a:lnTo>
                  <a:pt x="183997" y="28651"/>
                </a:lnTo>
                <a:lnTo>
                  <a:pt x="220814" y="50126"/>
                </a:lnTo>
                <a:lnTo>
                  <a:pt x="250355" y="82715"/>
                </a:lnTo>
                <a:lnTo>
                  <a:pt x="270700" y="122059"/>
                </a:lnTo>
                <a:lnTo>
                  <a:pt x="279958" y="163766"/>
                </a:lnTo>
                <a:lnTo>
                  <a:pt x="279958" y="141973"/>
                </a:lnTo>
                <a:lnTo>
                  <a:pt x="270421" y="110248"/>
                </a:lnTo>
                <a:lnTo>
                  <a:pt x="248907" y="72910"/>
                </a:lnTo>
                <a:lnTo>
                  <a:pt x="219329" y="42037"/>
                </a:lnTo>
                <a:lnTo>
                  <a:pt x="197434" y="29591"/>
                </a:lnTo>
                <a:lnTo>
                  <a:pt x="185724" y="22923"/>
                </a:lnTo>
                <a:lnTo>
                  <a:pt x="185661" y="22390"/>
                </a:lnTo>
                <a:lnTo>
                  <a:pt x="183146" y="21463"/>
                </a:lnTo>
                <a:lnTo>
                  <a:pt x="180555" y="20510"/>
                </a:lnTo>
                <a:lnTo>
                  <a:pt x="177825" y="19735"/>
                </a:lnTo>
                <a:lnTo>
                  <a:pt x="168275" y="16649"/>
                </a:lnTo>
                <a:lnTo>
                  <a:pt x="153644" y="13639"/>
                </a:lnTo>
                <a:lnTo>
                  <a:pt x="138734" y="12776"/>
                </a:lnTo>
                <a:lnTo>
                  <a:pt x="122974" y="14376"/>
                </a:lnTo>
                <a:lnTo>
                  <a:pt x="86804" y="28841"/>
                </a:lnTo>
                <a:lnTo>
                  <a:pt x="56819" y="53987"/>
                </a:lnTo>
                <a:lnTo>
                  <a:pt x="33007" y="85623"/>
                </a:lnTo>
                <a:lnTo>
                  <a:pt x="17335" y="121843"/>
                </a:lnTo>
                <a:lnTo>
                  <a:pt x="13843" y="142163"/>
                </a:lnTo>
                <a:lnTo>
                  <a:pt x="13944" y="162737"/>
                </a:lnTo>
                <a:lnTo>
                  <a:pt x="22771" y="202946"/>
                </a:lnTo>
                <a:lnTo>
                  <a:pt x="57277" y="258381"/>
                </a:lnTo>
                <a:lnTo>
                  <a:pt x="113614" y="290309"/>
                </a:lnTo>
                <a:lnTo>
                  <a:pt x="143230" y="294767"/>
                </a:lnTo>
                <a:lnTo>
                  <a:pt x="173215" y="293128"/>
                </a:lnTo>
                <a:lnTo>
                  <a:pt x="229247" y="272656"/>
                </a:lnTo>
                <a:lnTo>
                  <a:pt x="274447" y="219684"/>
                </a:lnTo>
                <a:lnTo>
                  <a:pt x="283375" y="185826"/>
                </a:lnTo>
                <a:close/>
              </a:path>
              <a:path w="300989" h="321310">
                <a:moveTo>
                  <a:pt x="300647" y="173291"/>
                </a:moveTo>
                <a:lnTo>
                  <a:pt x="300342" y="139674"/>
                </a:lnTo>
                <a:lnTo>
                  <a:pt x="296672" y="121602"/>
                </a:lnTo>
                <a:lnTo>
                  <a:pt x="296672" y="164541"/>
                </a:lnTo>
                <a:lnTo>
                  <a:pt x="294106" y="186855"/>
                </a:lnTo>
                <a:lnTo>
                  <a:pt x="278472" y="230276"/>
                </a:lnTo>
                <a:lnTo>
                  <a:pt x="248412" y="265874"/>
                </a:lnTo>
                <a:lnTo>
                  <a:pt x="209029" y="294474"/>
                </a:lnTo>
                <a:lnTo>
                  <a:pt x="162394" y="311442"/>
                </a:lnTo>
                <a:lnTo>
                  <a:pt x="137553" y="313626"/>
                </a:lnTo>
                <a:lnTo>
                  <a:pt x="123926" y="312737"/>
                </a:lnTo>
                <a:lnTo>
                  <a:pt x="83591" y="298729"/>
                </a:lnTo>
                <a:lnTo>
                  <a:pt x="67830" y="286473"/>
                </a:lnTo>
                <a:lnTo>
                  <a:pt x="66675" y="285584"/>
                </a:lnTo>
                <a:lnTo>
                  <a:pt x="65836" y="284937"/>
                </a:lnTo>
                <a:lnTo>
                  <a:pt x="63919" y="282879"/>
                </a:lnTo>
                <a:lnTo>
                  <a:pt x="36982" y="254317"/>
                </a:lnTo>
                <a:lnTo>
                  <a:pt x="17449" y="216357"/>
                </a:lnTo>
                <a:lnTo>
                  <a:pt x="6858" y="174637"/>
                </a:lnTo>
                <a:lnTo>
                  <a:pt x="4775" y="132486"/>
                </a:lnTo>
                <a:lnTo>
                  <a:pt x="11391" y="97256"/>
                </a:lnTo>
                <a:lnTo>
                  <a:pt x="50203" y="39027"/>
                </a:lnTo>
                <a:lnTo>
                  <a:pt x="110934" y="9728"/>
                </a:lnTo>
                <a:lnTo>
                  <a:pt x="143065" y="6845"/>
                </a:lnTo>
                <a:lnTo>
                  <a:pt x="175260" y="10299"/>
                </a:lnTo>
                <a:lnTo>
                  <a:pt x="237223" y="35890"/>
                </a:lnTo>
                <a:lnTo>
                  <a:pt x="280835" y="86766"/>
                </a:lnTo>
                <a:lnTo>
                  <a:pt x="296176" y="142074"/>
                </a:lnTo>
                <a:lnTo>
                  <a:pt x="296672" y="164541"/>
                </a:lnTo>
                <a:lnTo>
                  <a:pt x="296672" y="121602"/>
                </a:lnTo>
                <a:lnTo>
                  <a:pt x="280314" y="75323"/>
                </a:lnTo>
                <a:lnTo>
                  <a:pt x="237020" y="28638"/>
                </a:lnTo>
                <a:lnTo>
                  <a:pt x="188010" y="6845"/>
                </a:lnTo>
                <a:lnTo>
                  <a:pt x="150672" y="0"/>
                </a:lnTo>
                <a:lnTo>
                  <a:pt x="103479" y="4241"/>
                </a:lnTo>
                <a:lnTo>
                  <a:pt x="61569" y="22466"/>
                </a:lnTo>
                <a:lnTo>
                  <a:pt x="28117" y="53340"/>
                </a:lnTo>
                <a:lnTo>
                  <a:pt x="6273" y="95478"/>
                </a:lnTo>
                <a:lnTo>
                  <a:pt x="0" y="147993"/>
                </a:lnTo>
                <a:lnTo>
                  <a:pt x="2819" y="174574"/>
                </a:lnTo>
                <a:lnTo>
                  <a:pt x="17310" y="226263"/>
                </a:lnTo>
                <a:lnTo>
                  <a:pt x="45707" y="272897"/>
                </a:lnTo>
                <a:lnTo>
                  <a:pt x="63576" y="289775"/>
                </a:lnTo>
                <a:lnTo>
                  <a:pt x="63601" y="290106"/>
                </a:lnTo>
                <a:lnTo>
                  <a:pt x="65532" y="291604"/>
                </a:lnTo>
                <a:lnTo>
                  <a:pt x="65849" y="291858"/>
                </a:lnTo>
                <a:lnTo>
                  <a:pt x="82550" y="304863"/>
                </a:lnTo>
                <a:lnTo>
                  <a:pt x="126123" y="319862"/>
                </a:lnTo>
                <a:lnTo>
                  <a:pt x="148501" y="320814"/>
                </a:lnTo>
                <a:lnTo>
                  <a:pt x="170776" y="317487"/>
                </a:lnTo>
                <a:lnTo>
                  <a:pt x="182778" y="313626"/>
                </a:lnTo>
                <a:lnTo>
                  <a:pt x="192303" y="310565"/>
                </a:lnTo>
                <a:lnTo>
                  <a:pt x="212420" y="300748"/>
                </a:lnTo>
                <a:lnTo>
                  <a:pt x="246151" y="277063"/>
                </a:lnTo>
                <a:lnTo>
                  <a:pt x="273024" y="248018"/>
                </a:lnTo>
                <a:lnTo>
                  <a:pt x="291655" y="213474"/>
                </a:lnTo>
                <a:lnTo>
                  <a:pt x="300647" y="173291"/>
                </a:lnTo>
                <a:close/>
              </a:path>
            </a:pathLst>
          </a:custGeom>
          <a:solidFill>
            <a:srgbClr val="94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4359557" y="4264748"/>
            <a:ext cx="300355" cy="307340"/>
          </a:xfrm>
          <a:custGeom>
            <a:avLst/>
            <a:gdLst/>
            <a:ahLst/>
            <a:cxnLst/>
            <a:rect l="l" t="t" r="r" b="b"/>
            <a:pathLst>
              <a:path w="300354" h="307339">
                <a:moveTo>
                  <a:pt x="198345" y="307251"/>
                </a:moveTo>
                <a:lnTo>
                  <a:pt x="120383" y="307251"/>
                </a:lnTo>
                <a:lnTo>
                  <a:pt x="102680" y="302295"/>
                </a:lnTo>
                <a:lnTo>
                  <a:pt x="68686" y="283588"/>
                </a:lnTo>
                <a:lnTo>
                  <a:pt x="39572" y="258056"/>
                </a:lnTo>
                <a:lnTo>
                  <a:pt x="17187" y="227217"/>
                </a:lnTo>
                <a:lnTo>
                  <a:pt x="0" y="155683"/>
                </a:lnTo>
                <a:lnTo>
                  <a:pt x="9046" y="107258"/>
                </a:lnTo>
                <a:lnTo>
                  <a:pt x="30858" y="62668"/>
                </a:lnTo>
                <a:lnTo>
                  <a:pt x="65786" y="27039"/>
                </a:lnTo>
                <a:lnTo>
                  <a:pt x="114180" y="5499"/>
                </a:lnTo>
                <a:lnTo>
                  <a:pt x="154352" y="0"/>
                </a:lnTo>
                <a:lnTo>
                  <a:pt x="200743" y="5063"/>
                </a:lnTo>
                <a:lnTo>
                  <a:pt x="241610" y="22285"/>
                </a:lnTo>
                <a:lnTo>
                  <a:pt x="265208" y="53260"/>
                </a:lnTo>
                <a:lnTo>
                  <a:pt x="295153" y="110775"/>
                </a:lnTo>
                <a:lnTo>
                  <a:pt x="300076" y="156152"/>
                </a:lnTo>
                <a:lnTo>
                  <a:pt x="292976" y="203498"/>
                </a:lnTo>
                <a:lnTo>
                  <a:pt x="275796" y="246424"/>
                </a:lnTo>
                <a:lnTo>
                  <a:pt x="250476" y="278537"/>
                </a:lnTo>
                <a:lnTo>
                  <a:pt x="215452" y="302299"/>
                </a:lnTo>
                <a:lnTo>
                  <a:pt x="198345" y="307251"/>
                </a:lnTo>
                <a:close/>
              </a:path>
            </a:pathLst>
          </a:custGeom>
          <a:solidFill>
            <a:srgbClr val="54919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124773" y="4300787"/>
            <a:ext cx="69087" cy="72848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549284" y="3931028"/>
            <a:ext cx="69115" cy="72846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819889" y="4479893"/>
            <a:ext cx="69107" cy="72848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4820093" y="4004141"/>
            <a:ext cx="300990" cy="313055"/>
          </a:xfrm>
          <a:custGeom>
            <a:avLst/>
            <a:gdLst/>
            <a:ahLst/>
            <a:cxnLst/>
            <a:rect l="l" t="t" r="r" b="b"/>
            <a:pathLst>
              <a:path w="300989" h="313054">
                <a:moveTo>
                  <a:pt x="129081" y="312699"/>
                </a:moveTo>
                <a:lnTo>
                  <a:pt x="94278" y="295260"/>
                </a:lnTo>
                <a:lnTo>
                  <a:pt x="42170" y="256813"/>
                </a:lnTo>
                <a:lnTo>
                  <a:pt x="17830" y="218231"/>
                </a:lnTo>
                <a:lnTo>
                  <a:pt x="3419" y="172580"/>
                </a:lnTo>
                <a:lnTo>
                  <a:pt x="0" y="126457"/>
                </a:lnTo>
                <a:lnTo>
                  <a:pt x="8634" y="86461"/>
                </a:lnTo>
                <a:lnTo>
                  <a:pt x="29657" y="49686"/>
                </a:lnTo>
                <a:lnTo>
                  <a:pt x="58599" y="23382"/>
                </a:lnTo>
                <a:lnTo>
                  <a:pt x="93134" y="7002"/>
                </a:lnTo>
                <a:lnTo>
                  <a:pt x="130936" y="0"/>
                </a:lnTo>
                <a:lnTo>
                  <a:pt x="169677" y="1825"/>
                </a:lnTo>
                <a:lnTo>
                  <a:pt x="207032" y="11932"/>
                </a:lnTo>
                <a:lnTo>
                  <a:pt x="268277" y="54798"/>
                </a:lnTo>
                <a:lnTo>
                  <a:pt x="300658" y="133934"/>
                </a:lnTo>
                <a:lnTo>
                  <a:pt x="300641" y="183583"/>
                </a:lnTo>
                <a:lnTo>
                  <a:pt x="284908" y="230966"/>
                </a:lnTo>
                <a:lnTo>
                  <a:pt x="250900" y="271644"/>
                </a:lnTo>
                <a:lnTo>
                  <a:pt x="217234" y="294280"/>
                </a:lnTo>
                <a:lnTo>
                  <a:pt x="173347" y="310169"/>
                </a:lnTo>
                <a:lnTo>
                  <a:pt x="129081" y="312699"/>
                </a:lnTo>
                <a:close/>
              </a:path>
            </a:pathLst>
          </a:custGeom>
          <a:solidFill>
            <a:srgbClr val="527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4056389" y="3817253"/>
            <a:ext cx="313055" cy="300990"/>
          </a:xfrm>
          <a:custGeom>
            <a:avLst/>
            <a:gdLst/>
            <a:ahLst/>
            <a:cxnLst/>
            <a:rect l="l" t="t" r="r" b="b"/>
            <a:pathLst>
              <a:path w="313054" h="300989">
                <a:moveTo>
                  <a:pt x="156736" y="300612"/>
                </a:moveTo>
                <a:lnTo>
                  <a:pt x="109479" y="293497"/>
                </a:lnTo>
                <a:lnTo>
                  <a:pt x="66635" y="276285"/>
                </a:lnTo>
                <a:lnTo>
                  <a:pt x="34582" y="250925"/>
                </a:lnTo>
                <a:lnTo>
                  <a:pt x="10855" y="215836"/>
                </a:lnTo>
                <a:lnTo>
                  <a:pt x="0" y="178226"/>
                </a:lnTo>
                <a:lnTo>
                  <a:pt x="500" y="139948"/>
                </a:lnTo>
                <a:lnTo>
                  <a:pt x="10844" y="102854"/>
                </a:lnTo>
                <a:lnTo>
                  <a:pt x="29516" y="68798"/>
                </a:lnTo>
                <a:lnTo>
                  <a:pt x="55002" y="39632"/>
                </a:lnTo>
                <a:lnTo>
                  <a:pt x="120360" y="3380"/>
                </a:lnTo>
                <a:lnTo>
                  <a:pt x="157205" y="0"/>
                </a:lnTo>
                <a:lnTo>
                  <a:pt x="205552" y="9054"/>
                </a:lnTo>
                <a:lnTo>
                  <a:pt x="250057" y="30905"/>
                </a:lnTo>
                <a:lnTo>
                  <a:pt x="285612" y="65901"/>
                </a:lnTo>
                <a:lnTo>
                  <a:pt x="307106" y="114389"/>
                </a:lnTo>
                <a:lnTo>
                  <a:pt x="312595" y="154631"/>
                </a:lnTo>
                <a:lnTo>
                  <a:pt x="307541" y="201105"/>
                </a:lnTo>
                <a:lnTo>
                  <a:pt x="290351" y="242048"/>
                </a:lnTo>
                <a:lnTo>
                  <a:pt x="259434" y="265694"/>
                </a:lnTo>
                <a:lnTo>
                  <a:pt x="202028" y="295683"/>
                </a:lnTo>
                <a:lnTo>
                  <a:pt x="156736" y="300612"/>
                </a:lnTo>
                <a:close/>
              </a:path>
            </a:pathLst>
          </a:custGeom>
          <a:solidFill>
            <a:srgbClr val="94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4470070" y="4126979"/>
            <a:ext cx="300990" cy="321310"/>
          </a:xfrm>
          <a:custGeom>
            <a:avLst/>
            <a:gdLst/>
            <a:ahLst/>
            <a:cxnLst/>
            <a:rect l="l" t="t" r="r" b="b"/>
            <a:pathLst>
              <a:path w="300989" h="321310">
                <a:moveTo>
                  <a:pt x="283362" y="185826"/>
                </a:moveTo>
                <a:lnTo>
                  <a:pt x="282448" y="150241"/>
                </a:lnTo>
                <a:lnTo>
                  <a:pt x="279958" y="141986"/>
                </a:lnTo>
                <a:lnTo>
                  <a:pt x="279958" y="163766"/>
                </a:lnTo>
                <a:lnTo>
                  <a:pt x="276707" y="198386"/>
                </a:lnTo>
                <a:lnTo>
                  <a:pt x="240563" y="255130"/>
                </a:lnTo>
                <a:lnTo>
                  <a:pt x="181686" y="284175"/>
                </a:lnTo>
                <a:lnTo>
                  <a:pt x="150025" y="287667"/>
                </a:lnTo>
                <a:lnTo>
                  <a:pt x="118364" y="284403"/>
                </a:lnTo>
                <a:lnTo>
                  <a:pt x="88379" y="274320"/>
                </a:lnTo>
                <a:lnTo>
                  <a:pt x="53213" y="247738"/>
                </a:lnTo>
                <a:lnTo>
                  <a:pt x="29489" y="209880"/>
                </a:lnTo>
                <a:lnTo>
                  <a:pt x="18719" y="166268"/>
                </a:lnTo>
                <a:lnTo>
                  <a:pt x="22428" y="122440"/>
                </a:lnTo>
                <a:lnTo>
                  <a:pt x="48958" y="72428"/>
                </a:lnTo>
                <a:lnTo>
                  <a:pt x="91198" y="34544"/>
                </a:lnTo>
                <a:lnTo>
                  <a:pt x="134289" y="20243"/>
                </a:lnTo>
                <a:lnTo>
                  <a:pt x="149555" y="19735"/>
                </a:lnTo>
                <a:lnTo>
                  <a:pt x="158597" y="20701"/>
                </a:lnTo>
                <a:lnTo>
                  <a:pt x="220802" y="50101"/>
                </a:lnTo>
                <a:lnTo>
                  <a:pt x="250355" y="82702"/>
                </a:lnTo>
                <a:lnTo>
                  <a:pt x="270700" y="122047"/>
                </a:lnTo>
                <a:lnTo>
                  <a:pt x="279958" y="163766"/>
                </a:lnTo>
                <a:lnTo>
                  <a:pt x="279958" y="141986"/>
                </a:lnTo>
                <a:lnTo>
                  <a:pt x="270408" y="110261"/>
                </a:lnTo>
                <a:lnTo>
                  <a:pt x="248869" y="72910"/>
                </a:lnTo>
                <a:lnTo>
                  <a:pt x="219290" y="42037"/>
                </a:lnTo>
                <a:lnTo>
                  <a:pt x="197396" y="29578"/>
                </a:lnTo>
                <a:lnTo>
                  <a:pt x="185712" y="22923"/>
                </a:lnTo>
                <a:lnTo>
                  <a:pt x="185648" y="22377"/>
                </a:lnTo>
                <a:lnTo>
                  <a:pt x="183121" y="21450"/>
                </a:lnTo>
                <a:lnTo>
                  <a:pt x="180543" y="20510"/>
                </a:lnTo>
                <a:lnTo>
                  <a:pt x="177812" y="19735"/>
                </a:lnTo>
                <a:lnTo>
                  <a:pt x="168262" y="16637"/>
                </a:lnTo>
                <a:lnTo>
                  <a:pt x="153644" y="13627"/>
                </a:lnTo>
                <a:lnTo>
                  <a:pt x="138734" y="12763"/>
                </a:lnTo>
                <a:lnTo>
                  <a:pt x="122974" y="14363"/>
                </a:lnTo>
                <a:lnTo>
                  <a:pt x="86791" y="28841"/>
                </a:lnTo>
                <a:lnTo>
                  <a:pt x="56832" y="53987"/>
                </a:lnTo>
                <a:lnTo>
                  <a:pt x="32994" y="85598"/>
                </a:lnTo>
                <a:lnTo>
                  <a:pt x="17335" y="121818"/>
                </a:lnTo>
                <a:lnTo>
                  <a:pt x="13830" y="142151"/>
                </a:lnTo>
                <a:lnTo>
                  <a:pt x="13931" y="162737"/>
                </a:lnTo>
                <a:lnTo>
                  <a:pt x="22758" y="202907"/>
                </a:lnTo>
                <a:lnTo>
                  <a:pt x="57277" y="258356"/>
                </a:lnTo>
                <a:lnTo>
                  <a:pt x="113601" y="290271"/>
                </a:lnTo>
                <a:lnTo>
                  <a:pt x="143217" y="294754"/>
                </a:lnTo>
                <a:lnTo>
                  <a:pt x="173202" y="293116"/>
                </a:lnTo>
                <a:lnTo>
                  <a:pt x="229247" y="272656"/>
                </a:lnTo>
                <a:lnTo>
                  <a:pt x="274434" y="219684"/>
                </a:lnTo>
                <a:lnTo>
                  <a:pt x="283362" y="185826"/>
                </a:lnTo>
                <a:close/>
              </a:path>
              <a:path w="300989" h="321310">
                <a:moveTo>
                  <a:pt x="300647" y="173291"/>
                </a:moveTo>
                <a:lnTo>
                  <a:pt x="300316" y="139661"/>
                </a:lnTo>
                <a:lnTo>
                  <a:pt x="296672" y="121716"/>
                </a:lnTo>
                <a:lnTo>
                  <a:pt x="296672" y="164541"/>
                </a:lnTo>
                <a:lnTo>
                  <a:pt x="294093" y="186842"/>
                </a:lnTo>
                <a:lnTo>
                  <a:pt x="278472" y="230276"/>
                </a:lnTo>
                <a:lnTo>
                  <a:pt x="248399" y="265874"/>
                </a:lnTo>
                <a:lnTo>
                  <a:pt x="209029" y="294474"/>
                </a:lnTo>
                <a:lnTo>
                  <a:pt x="162407" y="311429"/>
                </a:lnTo>
                <a:lnTo>
                  <a:pt x="137541" y="313626"/>
                </a:lnTo>
                <a:lnTo>
                  <a:pt x="123913" y="312724"/>
                </a:lnTo>
                <a:lnTo>
                  <a:pt x="83578" y="298729"/>
                </a:lnTo>
                <a:lnTo>
                  <a:pt x="67818" y="286473"/>
                </a:lnTo>
                <a:lnTo>
                  <a:pt x="65862" y="284937"/>
                </a:lnTo>
                <a:lnTo>
                  <a:pt x="63893" y="282841"/>
                </a:lnTo>
                <a:lnTo>
                  <a:pt x="36995" y="254304"/>
                </a:lnTo>
                <a:lnTo>
                  <a:pt x="17449" y="216344"/>
                </a:lnTo>
                <a:lnTo>
                  <a:pt x="6845" y="174599"/>
                </a:lnTo>
                <a:lnTo>
                  <a:pt x="4749" y="132499"/>
                </a:lnTo>
                <a:lnTo>
                  <a:pt x="11379" y="97243"/>
                </a:lnTo>
                <a:lnTo>
                  <a:pt x="50190" y="39014"/>
                </a:lnTo>
                <a:lnTo>
                  <a:pt x="110934" y="9715"/>
                </a:lnTo>
                <a:lnTo>
                  <a:pt x="143065" y="6832"/>
                </a:lnTo>
                <a:lnTo>
                  <a:pt x="175260" y="10287"/>
                </a:lnTo>
                <a:lnTo>
                  <a:pt x="237223" y="35890"/>
                </a:lnTo>
                <a:lnTo>
                  <a:pt x="280847" y="86753"/>
                </a:lnTo>
                <a:lnTo>
                  <a:pt x="296164" y="142074"/>
                </a:lnTo>
                <a:lnTo>
                  <a:pt x="296672" y="164541"/>
                </a:lnTo>
                <a:lnTo>
                  <a:pt x="296672" y="121716"/>
                </a:lnTo>
                <a:lnTo>
                  <a:pt x="280276" y="75311"/>
                </a:lnTo>
                <a:lnTo>
                  <a:pt x="236994" y="28638"/>
                </a:lnTo>
                <a:lnTo>
                  <a:pt x="187972" y="6832"/>
                </a:lnTo>
                <a:lnTo>
                  <a:pt x="150647" y="0"/>
                </a:lnTo>
                <a:lnTo>
                  <a:pt x="103454" y="4229"/>
                </a:lnTo>
                <a:lnTo>
                  <a:pt x="61556" y="22453"/>
                </a:lnTo>
                <a:lnTo>
                  <a:pt x="28092" y="53327"/>
                </a:lnTo>
                <a:lnTo>
                  <a:pt x="6248" y="95478"/>
                </a:lnTo>
                <a:lnTo>
                  <a:pt x="0" y="147967"/>
                </a:lnTo>
                <a:lnTo>
                  <a:pt x="2819" y="174561"/>
                </a:lnTo>
                <a:lnTo>
                  <a:pt x="17310" y="226237"/>
                </a:lnTo>
                <a:lnTo>
                  <a:pt x="45694" y="272884"/>
                </a:lnTo>
                <a:lnTo>
                  <a:pt x="63563" y="289775"/>
                </a:lnTo>
                <a:lnTo>
                  <a:pt x="63588" y="290106"/>
                </a:lnTo>
                <a:lnTo>
                  <a:pt x="65468" y="291566"/>
                </a:lnTo>
                <a:lnTo>
                  <a:pt x="66852" y="292646"/>
                </a:lnTo>
                <a:lnTo>
                  <a:pt x="82550" y="304838"/>
                </a:lnTo>
                <a:lnTo>
                  <a:pt x="126123" y="319824"/>
                </a:lnTo>
                <a:lnTo>
                  <a:pt x="148488" y="320802"/>
                </a:lnTo>
                <a:lnTo>
                  <a:pt x="170776" y="317461"/>
                </a:lnTo>
                <a:lnTo>
                  <a:pt x="182702" y="313626"/>
                </a:lnTo>
                <a:lnTo>
                  <a:pt x="192303" y="310540"/>
                </a:lnTo>
                <a:lnTo>
                  <a:pt x="212420" y="300723"/>
                </a:lnTo>
                <a:lnTo>
                  <a:pt x="246138" y="277050"/>
                </a:lnTo>
                <a:lnTo>
                  <a:pt x="273011" y="248018"/>
                </a:lnTo>
                <a:lnTo>
                  <a:pt x="291642" y="213474"/>
                </a:lnTo>
                <a:lnTo>
                  <a:pt x="300647" y="173291"/>
                </a:lnTo>
                <a:close/>
              </a:path>
            </a:pathLst>
          </a:custGeom>
          <a:solidFill>
            <a:srgbClr val="94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953939" y="4118292"/>
            <a:ext cx="300990" cy="321310"/>
          </a:xfrm>
          <a:custGeom>
            <a:avLst/>
            <a:gdLst/>
            <a:ahLst/>
            <a:cxnLst/>
            <a:rect l="l" t="t" r="r" b="b"/>
            <a:pathLst>
              <a:path w="300989" h="321310">
                <a:moveTo>
                  <a:pt x="283375" y="185826"/>
                </a:moveTo>
                <a:lnTo>
                  <a:pt x="282448" y="150241"/>
                </a:lnTo>
                <a:lnTo>
                  <a:pt x="279958" y="141973"/>
                </a:lnTo>
                <a:lnTo>
                  <a:pt x="279958" y="163766"/>
                </a:lnTo>
                <a:lnTo>
                  <a:pt x="276707" y="198374"/>
                </a:lnTo>
                <a:lnTo>
                  <a:pt x="240563" y="255143"/>
                </a:lnTo>
                <a:lnTo>
                  <a:pt x="181698" y="284187"/>
                </a:lnTo>
                <a:lnTo>
                  <a:pt x="150037" y="287680"/>
                </a:lnTo>
                <a:lnTo>
                  <a:pt x="118376" y="284416"/>
                </a:lnTo>
                <a:lnTo>
                  <a:pt x="88417" y="274320"/>
                </a:lnTo>
                <a:lnTo>
                  <a:pt x="53238" y="247738"/>
                </a:lnTo>
                <a:lnTo>
                  <a:pt x="29502" y="209867"/>
                </a:lnTo>
                <a:lnTo>
                  <a:pt x="18719" y="166268"/>
                </a:lnTo>
                <a:lnTo>
                  <a:pt x="22428" y="122440"/>
                </a:lnTo>
                <a:lnTo>
                  <a:pt x="48958" y="72428"/>
                </a:lnTo>
                <a:lnTo>
                  <a:pt x="91198" y="34544"/>
                </a:lnTo>
                <a:lnTo>
                  <a:pt x="134289" y="20256"/>
                </a:lnTo>
                <a:lnTo>
                  <a:pt x="149555" y="19735"/>
                </a:lnTo>
                <a:lnTo>
                  <a:pt x="158597" y="20701"/>
                </a:lnTo>
                <a:lnTo>
                  <a:pt x="167132" y="22733"/>
                </a:lnTo>
                <a:lnTo>
                  <a:pt x="175475" y="25488"/>
                </a:lnTo>
                <a:lnTo>
                  <a:pt x="181432" y="27698"/>
                </a:lnTo>
                <a:lnTo>
                  <a:pt x="183984" y="28651"/>
                </a:lnTo>
                <a:lnTo>
                  <a:pt x="220802" y="50126"/>
                </a:lnTo>
                <a:lnTo>
                  <a:pt x="250355" y="82715"/>
                </a:lnTo>
                <a:lnTo>
                  <a:pt x="270700" y="122059"/>
                </a:lnTo>
                <a:lnTo>
                  <a:pt x="279958" y="163766"/>
                </a:lnTo>
                <a:lnTo>
                  <a:pt x="279958" y="141973"/>
                </a:lnTo>
                <a:lnTo>
                  <a:pt x="270408" y="110248"/>
                </a:lnTo>
                <a:lnTo>
                  <a:pt x="248894" y="72910"/>
                </a:lnTo>
                <a:lnTo>
                  <a:pt x="219329" y="42037"/>
                </a:lnTo>
                <a:lnTo>
                  <a:pt x="197434" y="29591"/>
                </a:lnTo>
                <a:lnTo>
                  <a:pt x="185737" y="22923"/>
                </a:lnTo>
                <a:lnTo>
                  <a:pt x="185674" y="22390"/>
                </a:lnTo>
                <a:lnTo>
                  <a:pt x="183159" y="21463"/>
                </a:lnTo>
                <a:lnTo>
                  <a:pt x="180543" y="20510"/>
                </a:lnTo>
                <a:lnTo>
                  <a:pt x="177825" y="19735"/>
                </a:lnTo>
                <a:lnTo>
                  <a:pt x="168275" y="16649"/>
                </a:lnTo>
                <a:lnTo>
                  <a:pt x="153644" y="13639"/>
                </a:lnTo>
                <a:lnTo>
                  <a:pt x="138734" y="12776"/>
                </a:lnTo>
                <a:lnTo>
                  <a:pt x="122974" y="14376"/>
                </a:lnTo>
                <a:lnTo>
                  <a:pt x="86804" y="28841"/>
                </a:lnTo>
                <a:lnTo>
                  <a:pt x="56832" y="53987"/>
                </a:lnTo>
                <a:lnTo>
                  <a:pt x="32994" y="85623"/>
                </a:lnTo>
                <a:lnTo>
                  <a:pt x="17335" y="121843"/>
                </a:lnTo>
                <a:lnTo>
                  <a:pt x="13830" y="142163"/>
                </a:lnTo>
                <a:lnTo>
                  <a:pt x="13931" y="162737"/>
                </a:lnTo>
                <a:lnTo>
                  <a:pt x="22758" y="202946"/>
                </a:lnTo>
                <a:lnTo>
                  <a:pt x="57277" y="258381"/>
                </a:lnTo>
                <a:lnTo>
                  <a:pt x="113601" y="290309"/>
                </a:lnTo>
                <a:lnTo>
                  <a:pt x="143217" y="294767"/>
                </a:lnTo>
                <a:lnTo>
                  <a:pt x="173202" y="293128"/>
                </a:lnTo>
                <a:lnTo>
                  <a:pt x="229247" y="272656"/>
                </a:lnTo>
                <a:lnTo>
                  <a:pt x="274447" y="219684"/>
                </a:lnTo>
                <a:lnTo>
                  <a:pt x="283375" y="185826"/>
                </a:lnTo>
                <a:close/>
              </a:path>
              <a:path w="300989" h="321310">
                <a:moveTo>
                  <a:pt x="300647" y="173291"/>
                </a:moveTo>
                <a:lnTo>
                  <a:pt x="300342" y="139674"/>
                </a:lnTo>
                <a:lnTo>
                  <a:pt x="296672" y="121602"/>
                </a:lnTo>
                <a:lnTo>
                  <a:pt x="296672" y="164541"/>
                </a:lnTo>
                <a:lnTo>
                  <a:pt x="294093" y="186855"/>
                </a:lnTo>
                <a:lnTo>
                  <a:pt x="278472" y="230276"/>
                </a:lnTo>
                <a:lnTo>
                  <a:pt x="248412" y="265874"/>
                </a:lnTo>
                <a:lnTo>
                  <a:pt x="209029" y="294474"/>
                </a:lnTo>
                <a:lnTo>
                  <a:pt x="162407" y="311442"/>
                </a:lnTo>
                <a:lnTo>
                  <a:pt x="137541" y="313626"/>
                </a:lnTo>
                <a:lnTo>
                  <a:pt x="123913" y="312737"/>
                </a:lnTo>
                <a:lnTo>
                  <a:pt x="83578" y="298729"/>
                </a:lnTo>
                <a:lnTo>
                  <a:pt x="67818" y="286461"/>
                </a:lnTo>
                <a:lnTo>
                  <a:pt x="65862" y="284937"/>
                </a:lnTo>
                <a:lnTo>
                  <a:pt x="63931" y="282879"/>
                </a:lnTo>
                <a:lnTo>
                  <a:pt x="36995" y="254317"/>
                </a:lnTo>
                <a:lnTo>
                  <a:pt x="17449" y="216357"/>
                </a:lnTo>
                <a:lnTo>
                  <a:pt x="6845" y="174637"/>
                </a:lnTo>
                <a:lnTo>
                  <a:pt x="4749" y="132486"/>
                </a:lnTo>
                <a:lnTo>
                  <a:pt x="11379" y="97256"/>
                </a:lnTo>
                <a:lnTo>
                  <a:pt x="50190" y="39027"/>
                </a:lnTo>
                <a:lnTo>
                  <a:pt x="110934" y="9728"/>
                </a:lnTo>
                <a:lnTo>
                  <a:pt x="143065" y="6845"/>
                </a:lnTo>
                <a:lnTo>
                  <a:pt x="175260" y="10299"/>
                </a:lnTo>
                <a:lnTo>
                  <a:pt x="237223" y="35890"/>
                </a:lnTo>
                <a:lnTo>
                  <a:pt x="280847" y="86766"/>
                </a:lnTo>
                <a:lnTo>
                  <a:pt x="296164" y="142074"/>
                </a:lnTo>
                <a:lnTo>
                  <a:pt x="296672" y="164541"/>
                </a:lnTo>
                <a:lnTo>
                  <a:pt x="296672" y="121602"/>
                </a:lnTo>
                <a:lnTo>
                  <a:pt x="280314" y="75323"/>
                </a:lnTo>
                <a:lnTo>
                  <a:pt x="237020" y="28638"/>
                </a:lnTo>
                <a:lnTo>
                  <a:pt x="187998" y="6845"/>
                </a:lnTo>
                <a:lnTo>
                  <a:pt x="150647" y="0"/>
                </a:lnTo>
                <a:lnTo>
                  <a:pt x="103466" y="4241"/>
                </a:lnTo>
                <a:lnTo>
                  <a:pt x="61569" y="22466"/>
                </a:lnTo>
                <a:lnTo>
                  <a:pt x="28105" y="53340"/>
                </a:lnTo>
                <a:lnTo>
                  <a:pt x="6248" y="95478"/>
                </a:lnTo>
                <a:lnTo>
                  <a:pt x="0" y="147993"/>
                </a:lnTo>
                <a:lnTo>
                  <a:pt x="2819" y="174574"/>
                </a:lnTo>
                <a:lnTo>
                  <a:pt x="17322" y="226263"/>
                </a:lnTo>
                <a:lnTo>
                  <a:pt x="45707" y="272897"/>
                </a:lnTo>
                <a:lnTo>
                  <a:pt x="63563" y="289763"/>
                </a:lnTo>
                <a:lnTo>
                  <a:pt x="63588" y="290106"/>
                </a:lnTo>
                <a:lnTo>
                  <a:pt x="65506" y="291592"/>
                </a:lnTo>
                <a:lnTo>
                  <a:pt x="65824" y="291846"/>
                </a:lnTo>
                <a:lnTo>
                  <a:pt x="82550" y="304863"/>
                </a:lnTo>
                <a:lnTo>
                  <a:pt x="126123" y="319862"/>
                </a:lnTo>
                <a:lnTo>
                  <a:pt x="148488" y="320814"/>
                </a:lnTo>
                <a:lnTo>
                  <a:pt x="170776" y="317487"/>
                </a:lnTo>
                <a:lnTo>
                  <a:pt x="182778" y="313626"/>
                </a:lnTo>
                <a:lnTo>
                  <a:pt x="192303" y="310565"/>
                </a:lnTo>
                <a:lnTo>
                  <a:pt x="212420" y="300748"/>
                </a:lnTo>
                <a:lnTo>
                  <a:pt x="246138" y="277063"/>
                </a:lnTo>
                <a:lnTo>
                  <a:pt x="273011" y="248018"/>
                </a:lnTo>
                <a:lnTo>
                  <a:pt x="291642" y="213474"/>
                </a:lnTo>
                <a:lnTo>
                  <a:pt x="300647" y="173291"/>
                </a:lnTo>
                <a:close/>
              </a:path>
            </a:pathLst>
          </a:custGeom>
          <a:solidFill>
            <a:srgbClr val="94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8" name="bg object 28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5581245" y="3841716"/>
            <a:ext cx="116773" cy="116944"/>
          </a:xfrm>
          <a:prstGeom prst="rect">
            <a:avLst/>
          </a:prstGeom>
        </p:spPr>
      </p:pic>
      <p:pic>
        <p:nvPicPr>
          <p:cNvPr id="29" name="bg object 29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5562637" y="3832439"/>
            <a:ext cx="738979" cy="737186"/>
          </a:xfrm>
          <a:prstGeom prst="rect">
            <a:avLst/>
          </a:prstGeom>
        </p:spPr>
      </p:pic>
      <p:pic>
        <p:nvPicPr>
          <p:cNvPr id="30" name="bg object 3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24894" y="741840"/>
            <a:ext cx="69087" cy="72848"/>
          </a:xfrm>
          <a:prstGeom prst="rect">
            <a:avLst/>
          </a:prstGeom>
        </p:spPr>
      </p:pic>
      <p:sp>
        <p:nvSpPr>
          <p:cNvPr id="31" name="bg object 31"/>
          <p:cNvSpPr/>
          <p:nvPr/>
        </p:nvSpPr>
        <p:spPr>
          <a:xfrm>
            <a:off x="221767" y="266088"/>
            <a:ext cx="300990" cy="313055"/>
          </a:xfrm>
          <a:custGeom>
            <a:avLst/>
            <a:gdLst/>
            <a:ahLst/>
            <a:cxnLst/>
            <a:rect l="l" t="t" r="r" b="b"/>
            <a:pathLst>
              <a:path w="300990" h="313055">
                <a:moveTo>
                  <a:pt x="129077" y="312699"/>
                </a:moveTo>
                <a:lnTo>
                  <a:pt x="94284" y="295260"/>
                </a:lnTo>
                <a:lnTo>
                  <a:pt x="42158" y="256813"/>
                </a:lnTo>
                <a:lnTo>
                  <a:pt x="17817" y="218231"/>
                </a:lnTo>
                <a:lnTo>
                  <a:pt x="3412" y="172580"/>
                </a:lnTo>
                <a:lnTo>
                  <a:pt x="0" y="126457"/>
                </a:lnTo>
                <a:lnTo>
                  <a:pt x="8637" y="86461"/>
                </a:lnTo>
                <a:lnTo>
                  <a:pt x="29657" y="49686"/>
                </a:lnTo>
                <a:lnTo>
                  <a:pt x="58598" y="23382"/>
                </a:lnTo>
                <a:lnTo>
                  <a:pt x="93132" y="7002"/>
                </a:lnTo>
                <a:lnTo>
                  <a:pt x="130933" y="0"/>
                </a:lnTo>
                <a:lnTo>
                  <a:pt x="169675" y="1825"/>
                </a:lnTo>
                <a:lnTo>
                  <a:pt x="207030" y="11932"/>
                </a:lnTo>
                <a:lnTo>
                  <a:pt x="268275" y="54798"/>
                </a:lnTo>
                <a:lnTo>
                  <a:pt x="300651" y="133934"/>
                </a:lnTo>
                <a:lnTo>
                  <a:pt x="300634" y="183583"/>
                </a:lnTo>
                <a:lnTo>
                  <a:pt x="284899" y="230966"/>
                </a:lnTo>
                <a:lnTo>
                  <a:pt x="250886" y="271644"/>
                </a:lnTo>
                <a:lnTo>
                  <a:pt x="217222" y="294280"/>
                </a:lnTo>
                <a:lnTo>
                  <a:pt x="173338" y="310169"/>
                </a:lnTo>
                <a:lnTo>
                  <a:pt x="129077" y="312699"/>
                </a:lnTo>
                <a:close/>
              </a:path>
            </a:pathLst>
          </a:custGeom>
          <a:solidFill>
            <a:srgbClr val="527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355612" y="380250"/>
            <a:ext cx="300990" cy="321310"/>
          </a:xfrm>
          <a:custGeom>
            <a:avLst/>
            <a:gdLst/>
            <a:ahLst/>
            <a:cxnLst/>
            <a:rect l="l" t="t" r="r" b="b"/>
            <a:pathLst>
              <a:path w="300990" h="321309">
                <a:moveTo>
                  <a:pt x="283375" y="185813"/>
                </a:moveTo>
                <a:lnTo>
                  <a:pt x="282435" y="150228"/>
                </a:lnTo>
                <a:lnTo>
                  <a:pt x="279946" y="141947"/>
                </a:lnTo>
                <a:lnTo>
                  <a:pt x="279946" y="163753"/>
                </a:lnTo>
                <a:lnTo>
                  <a:pt x="276694" y="198361"/>
                </a:lnTo>
                <a:lnTo>
                  <a:pt x="240563" y="255130"/>
                </a:lnTo>
                <a:lnTo>
                  <a:pt x="181698" y="284175"/>
                </a:lnTo>
                <a:lnTo>
                  <a:pt x="150037" y="287667"/>
                </a:lnTo>
                <a:lnTo>
                  <a:pt x="118364" y="284403"/>
                </a:lnTo>
                <a:lnTo>
                  <a:pt x="88392" y="274307"/>
                </a:lnTo>
                <a:lnTo>
                  <a:pt x="53225" y="247726"/>
                </a:lnTo>
                <a:lnTo>
                  <a:pt x="29489" y="209854"/>
                </a:lnTo>
                <a:lnTo>
                  <a:pt x="18707" y="166255"/>
                </a:lnTo>
                <a:lnTo>
                  <a:pt x="22440" y="122428"/>
                </a:lnTo>
                <a:lnTo>
                  <a:pt x="48958" y="72415"/>
                </a:lnTo>
                <a:lnTo>
                  <a:pt x="91198" y="34531"/>
                </a:lnTo>
                <a:lnTo>
                  <a:pt x="134277" y="20243"/>
                </a:lnTo>
                <a:lnTo>
                  <a:pt x="149542" y="19723"/>
                </a:lnTo>
                <a:lnTo>
                  <a:pt x="158597" y="20688"/>
                </a:lnTo>
                <a:lnTo>
                  <a:pt x="167119" y="22733"/>
                </a:lnTo>
                <a:lnTo>
                  <a:pt x="175463" y="25476"/>
                </a:lnTo>
                <a:lnTo>
                  <a:pt x="181432" y="27686"/>
                </a:lnTo>
                <a:lnTo>
                  <a:pt x="183984" y="28638"/>
                </a:lnTo>
                <a:lnTo>
                  <a:pt x="220802" y="50114"/>
                </a:lnTo>
                <a:lnTo>
                  <a:pt x="250342" y="82715"/>
                </a:lnTo>
                <a:lnTo>
                  <a:pt x="270700" y="122047"/>
                </a:lnTo>
                <a:lnTo>
                  <a:pt x="279946" y="163753"/>
                </a:lnTo>
                <a:lnTo>
                  <a:pt x="279946" y="141947"/>
                </a:lnTo>
                <a:lnTo>
                  <a:pt x="270421" y="110236"/>
                </a:lnTo>
                <a:lnTo>
                  <a:pt x="248894" y="72898"/>
                </a:lnTo>
                <a:lnTo>
                  <a:pt x="219316" y="42024"/>
                </a:lnTo>
                <a:lnTo>
                  <a:pt x="197421" y="29578"/>
                </a:lnTo>
                <a:lnTo>
                  <a:pt x="185724" y="22910"/>
                </a:lnTo>
                <a:lnTo>
                  <a:pt x="185648" y="22377"/>
                </a:lnTo>
                <a:lnTo>
                  <a:pt x="183146" y="21450"/>
                </a:lnTo>
                <a:lnTo>
                  <a:pt x="180543" y="20510"/>
                </a:lnTo>
                <a:lnTo>
                  <a:pt x="177812" y="19723"/>
                </a:lnTo>
                <a:lnTo>
                  <a:pt x="168262" y="16637"/>
                </a:lnTo>
                <a:lnTo>
                  <a:pt x="153644" y="13627"/>
                </a:lnTo>
                <a:lnTo>
                  <a:pt x="138722" y="12763"/>
                </a:lnTo>
                <a:lnTo>
                  <a:pt x="122974" y="14363"/>
                </a:lnTo>
                <a:lnTo>
                  <a:pt x="86791" y="28829"/>
                </a:lnTo>
                <a:lnTo>
                  <a:pt x="56807" y="53975"/>
                </a:lnTo>
                <a:lnTo>
                  <a:pt x="32994" y="85610"/>
                </a:lnTo>
                <a:lnTo>
                  <a:pt x="17335" y="121831"/>
                </a:lnTo>
                <a:lnTo>
                  <a:pt x="13830" y="142151"/>
                </a:lnTo>
                <a:lnTo>
                  <a:pt x="13931" y="162725"/>
                </a:lnTo>
                <a:lnTo>
                  <a:pt x="22758" y="202933"/>
                </a:lnTo>
                <a:lnTo>
                  <a:pt x="57264" y="258368"/>
                </a:lnTo>
                <a:lnTo>
                  <a:pt x="113614" y="290296"/>
                </a:lnTo>
                <a:lnTo>
                  <a:pt x="143217" y="294754"/>
                </a:lnTo>
                <a:lnTo>
                  <a:pt x="173202" y="293116"/>
                </a:lnTo>
                <a:lnTo>
                  <a:pt x="229235" y="272643"/>
                </a:lnTo>
                <a:lnTo>
                  <a:pt x="274447" y="219671"/>
                </a:lnTo>
                <a:lnTo>
                  <a:pt x="283375" y="185813"/>
                </a:lnTo>
                <a:close/>
              </a:path>
              <a:path w="300990" h="321309">
                <a:moveTo>
                  <a:pt x="300647" y="173278"/>
                </a:moveTo>
                <a:lnTo>
                  <a:pt x="300329" y="139661"/>
                </a:lnTo>
                <a:lnTo>
                  <a:pt x="296672" y="121653"/>
                </a:lnTo>
                <a:lnTo>
                  <a:pt x="296672" y="164528"/>
                </a:lnTo>
                <a:lnTo>
                  <a:pt x="294093" y="186842"/>
                </a:lnTo>
                <a:lnTo>
                  <a:pt x="278472" y="230276"/>
                </a:lnTo>
                <a:lnTo>
                  <a:pt x="248412" y="265861"/>
                </a:lnTo>
                <a:lnTo>
                  <a:pt x="209016" y="294462"/>
                </a:lnTo>
                <a:lnTo>
                  <a:pt x="162394" y="311429"/>
                </a:lnTo>
                <a:lnTo>
                  <a:pt x="137541" y="313613"/>
                </a:lnTo>
                <a:lnTo>
                  <a:pt x="123913" y="312724"/>
                </a:lnTo>
                <a:lnTo>
                  <a:pt x="83578" y="298716"/>
                </a:lnTo>
                <a:lnTo>
                  <a:pt x="67818" y="286473"/>
                </a:lnTo>
                <a:lnTo>
                  <a:pt x="65963" y="285038"/>
                </a:lnTo>
                <a:lnTo>
                  <a:pt x="65824" y="284924"/>
                </a:lnTo>
                <a:lnTo>
                  <a:pt x="63906" y="282867"/>
                </a:lnTo>
                <a:lnTo>
                  <a:pt x="36982" y="254304"/>
                </a:lnTo>
                <a:lnTo>
                  <a:pt x="17437" y="216344"/>
                </a:lnTo>
                <a:lnTo>
                  <a:pt x="6845" y="174625"/>
                </a:lnTo>
                <a:lnTo>
                  <a:pt x="4762" y="132486"/>
                </a:lnTo>
                <a:lnTo>
                  <a:pt x="11379" y="97256"/>
                </a:lnTo>
                <a:lnTo>
                  <a:pt x="50190" y="39014"/>
                </a:lnTo>
                <a:lnTo>
                  <a:pt x="110934" y="9715"/>
                </a:lnTo>
                <a:lnTo>
                  <a:pt x="143052" y="6832"/>
                </a:lnTo>
                <a:lnTo>
                  <a:pt x="175247" y="10287"/>
                </a:lnTo>
                <a:lnTo>
                  <a:pt x="237210" y="35890"/>
                </a:lnTo>
                <a:lnTo>
                  <a:pt x="280835" y="86753"/>
                </a:lnTo>
                <a:lnTo>
                  <a:pt x="296164" y="142062"/>
                </a:lnTo>
                <a:lnTo>
                  <a:pt x="296672" y="164528"/>
                </a:lnTo>
                <a:lnTo>
                  <a:pt x="296672" y="121653"/>
                </a:lnTo>
                <a:lnTo>
                  <a:pt x="280301" y="75311"/>
                </a:lnTo>
                <a:lnTo>
                  <a:pt x="237007" y="28625"/>
                </a:lnTo>
                <a:lnTo>
                  <a:pt x="188010" y="6832"/>
                </a:lnTo>
                <a:lnTo>
                  <a:pt x="150660" y="0"/>
                </a:lnTo>
                <a:lnTo>
                  <a:pt x="103466" y="4229"/>
                </a:lnTo>
                <a:lnTo>
                  <a:pt x="61556" y="22453"/>
                </a:lnTo>
                <a:lnTo>
                  <a:pt x="28105" y="53327"/>
                </a:lnTo>
                <a:lnTo>
                  <a:pt x="6261" y="95465"/>
                </a:lnTo>
                <a:lnTo>
                  <a:pt x="0" y="147980"/>
                </a:lnTo>
                <a:lnTo>
                  <a:pt x="2819" y="174574"/>
                </a:lnTo>
                <a:lnTo>
                  <a:pt x="17297" y="226250"/>
                </a:lnTo>
                <a:lnTo>
                  <a:pt x="45694" y="272884"/>
                </a:lnTo>
                <a:lnTo>
                  <a:pt x="63576" y="289763"/>
                </a:lnTo>
                <a:lnTo>
                  <a:pt x="63588" y="290093"/>
                </a:lnTo>
                <a:lnTo>
                  <a:pt x="65519" y="291592"/>
                </a:lnTo>
                <a:lnTo>
                  <a:pt x="65836" y="291846"/>
                </a:lnTo>
                <a:lnTo>
                  <a:pt x="82537" y="304850"/>
                </a:lnTo>
                <a:lnTo>
                  <a:pt x="126111" y="319849"/>
                </a:lnTo>
                <a:lnTo>
                  <a:pt x="148488" y="320802"/>
                </a:lnTo>
                <a:lnTo>
                  <a:pt x="170764" y="317474"/>
                </a:lnTo>
                <a:lnTo>
                  <a:pt x="212420" y="300736"/>
                </a:lnTo>
                <a:lnTo>
                  <a:pt x="246138" y="277050"/>
                </a:lnTo>
                <a:lnTo>
                  <a:pt x="273011" y="248005"/>
                </a:lnTo>
                <a:lnTo>
                  <a:pt x="291642" y="213461"/>
                </a:lnTo>
                <a:lnTo>
                  <a:pt x="300647" y="173278"/>
                </a:lnTo>
                <a:close/>
              </a:path>
            </a:pathLst>
          </a:custGeom>
          <a:solidFill>
            <a:srgbClr val="94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3" name="bg object 33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43427" y="562733"/>
            <a:ext cx="69087" cy="72848"/>
          </a:xfrm>
          <a:prstGeom prst="rect">
            <a:avLst/>
          </a:prstGeom>
        </p:spPr>
      </p:pic>
      <p:pic>
        <p:nvPicPr>
          <p:cNvPr id="34" name="bg object 34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67938" y="192974"/>
            <a:ext cx="69115" cy="72846"/>
          </a:xfrm>
          <a:prstGeom prst="rect">
            <a:avLst/>
          </a:prstGeom>
        </p:spPr>
      </p:pic>
      <p:sp>
        <p:nvSpPr>
          <p:cNvPr id="35" name="bg object 35"/>
          <p:cNvSpPr/>
          <p:nvPr/>
        </p:nvSpPr>
        <p:spPr>
          <a:xfrm>
            <a:off x="675044" y="79199"/>
            <a:ext cx="313055" cy="300990"/>
          </a:xfrm>
          <a:custGeom>
            <a:avLst/>
            <a:gdLst/>
            <a:ahLst/>
            <a:cxnLst/>
            <a:rect l="l" t="t" r="r" b="b"/>
            <a:pathLst>
              <a:path w="313055" h="300990">
                <a:moveTo>
                  <a:pt x="156736" y="300612"/>
                </a:moveTo>
                <a:lnTo>
                  <a:pt x="109479" y="293497"/>
                </a:lnTo>
                <a:lnTo>
                  <a:pt x="66635" y="276285"/>
                </a:lnTo>
                <a:lnTo>
                  <a:pt x="34582" y="250925"/>
                </a:lnTo>
                <a:lnTo>
                  <a:pt x="10855" y="215836"/>
                </a:lnTo>
                <a:lnTo>
                  <a:pt x="0" y="178226"/>
                </a:lnTo>
                <a:lnTo>
                  <a:pt x="500" y="139948"/>
                </a:lnTo>
                <a:lnTo>
                  <a:pt x="10844" y="102854"/>
                </a:lnTo>
                <a:lnTo>
                  <a:pt x="29516" y="68798"/>
                </a:lnTo>
                <a:lnTo>
                  <a:pt x="55002" y="39632"/>
                </a:lnTo>
                <a:lnTo>
                  <a:pt x="120360" y="3380"/>
                </a:lnTo>
                <a:lnTo>
                  <a:pt x="157205" y="0"/>
                </a:lnTo>
                <a:lnTo>
                  <a:pt x="205552" y="9054"/>
                </a:lnTo>
                <a:lnTo>
                  <a:pt x="250057" y="30905"/>
                </a:lnTo>
                <a:lnTo>
                  <a:pt x="285612" y="65901"/>
                </a:lnTo>
                <a:lnTo>
                  <a:pt x="307106" y="114389"/>
                </a:lnTo>
                <a:lnTo>
                  <a:pt x="312595" y="154631"/>
                </a:lnTo>
                <a:lnTo>
                  <a:pt x="307541" y="201105"/>
                </a:lnTo>
                <a:lnTo>
                  <a:pt x="290351" y="242048"/>
                </a:lnTo>
                <a:lnTo>
                  <a:pt x="259434" y="265694"/>
                </a:lnTo>
                <a:lnTo>
                  <a:pt x="202028" y="295683"/>
                </a:lnTo>
                <a:lnTo>
                  <a:pt x="156736" y="300612"/>
                </a:lnTo>
                <a:close/>
              </a:path>
            </a:pathLst>
          </a:custGeom>
          <a:solidFill>
            <a:srgbClr val="94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6" name="bg object 36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2297784" y="187080"/>
            <a:ext cx="69115" cy="72846"/>
          </a:xfrm>
          <a:prstGeom prst="rect">
            <a:avLst/>
          </a:prstGeom>
        </p:spPr>
      </p:pic>
      <p:pic>
        <p:nvPicPr>
          <p:cNvPr id="37" name="bg object 37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978211" y="73304"/>
            <a:ext cx="3548021" cy="766557"/>
          </a:xfrm>
          <a:prstGeom prst="rect">
            <a:avLst/>
          </a:prstGeom>
        </p:spPr>
      </p:pic>
      <p:pic>
        <p:nvPicPr>
          <p:cNvPr id="38" name="bg object 3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073791" y="556839"/>
            <a:ext cx="69087" cy="72848"/>
          </a:xfrm>
          <a:prstGeom prst="rect">
            <a:avLst/>
          </a:prstGeom>
        </p:spPr>
      </p:pic>
      <p:pic>
        <p:nvPicPr>
          <p:cNvPr id="39" name="bg object 39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3498303" y="187080"/>
            <a:ext cx="69115" cy="72846"/>
          </a:xfrm>
          <a:prstGeom prst="rect">
            <a:avLst/>
          </a:prstGeom>
        </p:spPr>
      </p:pic>
      <p:sp>
        <p:nvSpPr>
          <p:cNvPr id="40" name="bg object 40"/>
          <p:cNvSpPr/>
          <p:nvPr/>
        </p:nvSpPr>
        <p:spPr>
          <a:xfrm>
            <a:off x="4516804" y="520799"/>
            <a:ext cx="300355" cy="313690"/>
          </a:xfrm>
          <a:custGeom>
            <a:avLst/>
            <a:gdLst/>
            <a:ahLst/>
            <a:cxnLst/>
            <a:rect l="l" t="t" r="r" b="b"/>
            <a:pathLst>
              <a:path w="300354" h="313690">
                <a:moveTo>
                  <a:pt x="177912" y="313167"/>
                </a:moveTo>
                <a:lnTo>
                  <a:pt x="139705" y="312661"/>
                </a:lnTo>
                <a:lnTo>
                  <a:pt x="102680" y="302295"/>
                </a:lnTo>
                <a:lnTo>
                  <a:pt x="68686" y="283588"/>
                </a:lnTo>
                <a:lnTo>
                  <a:pt x="39572" y="258056"/>
                </a:lnTo>
                <a:lnTo>
                  <a:pt x="17187" y="227217"/>
                </a:lnTo>
                <a:lnTo>
                  <a:pt x="0" y="155683"/>
                </a:lnTo>
                <a:lnTo>
                  <a:pt x="9046" y="107258"/>
                </a:lnTo>
                <a:lnTo>
                  <a:pt x="30858" y="62668"/>
                </a:lnTo>
                <a:lnTo>
                  <a:pt x="65786" y="27039"/>
                </a:lnTo>
                <a:lnTo>
                  <a:pt x="114180" y="5499"/>
                </a:lnTo>
                <a:lnTo>
                  <a:pt x="154352" y="0"/>
                </a:lnTo>
                <a:lnTo>
                  <a:pt x="200743" y="5063"/>
                </a:lnTo>
                <a:lnTo>
                  <a:pt x="241610" y="22285"/>
                </a:lnTo>
                <a:lnTo>
                  <a:pt x="265208" y="53260"/>
                </a:lnTo>
                <a:lnTo>
                  <a:pt x="295153" y="110775"/>
                </a:lnTo>
                <a:lnTo>
                  <a:pt x="300076" y="156152"/>
                </a:lnTo>
                <a:lnTo>
                  <a:pt x="292976" y="203498"/>
                </a:lnTo>
                <a:lnTo>
                  <a:pt x="275796" y="246424"/>
                </a:lnTo>
                <a:lnTo>
                  <a:pt x="250476" y="278537"/>
                </a:lnTo>
                <a:lnTo>
                  <a:pt x="215452" y="302299"/>
                </a:lnTo>
                <a:lnTo>
                  <a:pt x="177912" y="313167"/>
                </a:lnTo>
                <a:close/>
              </a:path>
            </a:pathLst>
          </a:custGeom>
          <a:solidFill>
            <a:srgbClr val="54919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1" name="bg object 4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282020" y="556839"/>
            <a:ext cx="69087" cy="72848"/>
          </a:xfrm>
          <a:prstGeom prst="rect">
            <a:avLst/>
          </a:prstGeom>
        </p:spPr>
      </p:pic>
      <p:pic>
        <p:nvPicPr>
          <p:cNvPr id="42" name="bg object 42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4706531" y="187080"/>
            <a:ext cx="69115" cy="72846"/>
          </a:xfrm>
          <a:prstGeom prst="rect">
            <a:avLst/>
          </a:prstGeom>
        </p:spPr>
      </p:pic>
      <p:pic>
        <p:nvPicPr>
          <p:cNvPr id="43" name="bg object 43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4977136" y="735945"/>
            <a:ext cx="69107" cy="72848"/>
          </a:xfrm>
          <a:prstGeom prst="rect">
            <a:avLst/>
          </a:prstGeom>
        </p:spPr>
      </p:pic>
      <p:sp>
        <p:nvSpPr>
          <p:cNvPr id="44" name="bg object 44"/>
          <p:cNvSpPr/>
          <p:nvPr/>
        </p:nvSpPr>
        <p:spPr>
          <a:xfrm>
            <a:off x="4977340" y="260193"/>
            <a:ext cx="300990" cy="313055"/>
          </a:xfrm>
          <a:custGeom>
            <a:avLst/>
            <a:gdLst/>
            <a:ahLst/>
            <a:cxnLst/>
            <a:rect l="l" t="t" r="r" b="b"/>
            <a:pathLst>
              <a:path w="300989" h="313055">
                <a:moveTo>
                  <a:pt x="129081" y="312699"/>
                </a:moveTo>
                <a:lnTo>
                  <a:pt x="94278" y="295260"/>
                </a:lnTo>
                <a:lnTo>
                  <a:pt x="42170" y="256813"/>
                </a:lnTo>
                <a:lnTo>
                  <a:pt x="17830" y="218231"/>
                </a:lnTo>
                <a:lnTo>
                  <a:pt x="3419" y="172580"/>
                </a:lnTo>
                <a:lnTo>
                  <a:pt x="0" y="126457"/>
                </a:lnTo>
                <a:lnTo>
                  <a:pt x="8634" y="86461"/>
                </a:lnTo>
                <a:lnTo>
                  <a:pt x="29657" y="49686"/>
                </a:lnTo>
                <a:lnTo>
                  <a:pt x="58599" y="23382"/>
                </a:lnTo>
                <a:lnTo>
                  <a:pt x="93134" y="7002"/>
                </a:lnTo>
                <a:lnTo>
                  <a:pt x="130936" y="0"/>
                </a:lnTo>
                <a:lnTo>
                  <a:pt x="169677" y="1825"/>
                </a:lnTo>
                <a:lnTo>
                  <a:pt x="207032" y="11932"/>
                </a:lnTo>
                <a:lnTo>
                  <a:pt x="268277" y="54798"/>
                </a:lnTo>
                <a:lnTo>
                  <a:pt x="300658" y="133934"/>
                </a:lnTo>
                <a:lnTo>
                  <a:pt x="300641" y="183583"/>
                </a:lnTo>
                <a:lnTo>
                  <a:pt x="284908" y="230966"/>
                </a:lnTo>
                <a:lnTo>
                  <a:pt x="250900" y="271644"/>
                </a:lnTo>
                <a:lnTo>
                  <a:pt x="217234" y="294280"/>
                </a:lnTo>
                <a:lnTo>
                  <a:pt x="173347" y="310169"/>
                </a:lnTo>
                <a:lnTo>
                  <a:pt x="129081" y="312699"/>
                </a:lnTo>
                <a:close/>
              </a:path>
            </a:pathLst>
          </a:custGeom>
          <a:solidFill>
            <a:srgbClr val="527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4627308" y="383031"/>
            <a:ext cx="300990" cy="321310"/>
          </a:xfrm>
          <a:custGeom>
            <a:avLst/>
            <a:gdLst/>
            <a:ahLst/>
            <a:cxnLst/>
            <a:rect l="l" t="t" r="r" b="b"/>
            <a:pathLst>
              <a:path w="300989" h="321309">
                <a:moveTo>
                  <a:pt x="283375" y="185826"/>
                </a:moveTo>
                <a:lnTo>
                  <a:pt x="282448" y="150241"/>
                </a:lnTo>
                <a:lnTo>
                  <a:pt x="279971" y="142011"/>
                </a:lnTo>
                <a:lnTo>
                  <a:pt x="279971" y="163766"/>
                </a:lnTo>
                <a:lnTo>
                  <a:pt x="276707" y="198386"/>
                </a:lnTo>
                <a:lnTo>
                  <a:pt x="240563" y="255130"/>
                </a:lnTo>
                <a:lnTo>
                  <a:pt x="181686" y="284175"/>
                </a:lnTo>
                <a:lnTo>
                  <a:pt x="150025" y="287667"/>
                </a:lnTo>
                <a:lnTo>
                  <a:pt x="118364" y="284403"/>
                </a:lnTo>
                <a:lnTo>
                  <a:pt x="88392" y="274320"/>
                </a:lnTo>
                <a:lnTo>
                  <a:pt x="53225" y="247738"/>
                </a:lnTo>
                <a:lnTo>
                  <a:pt x="29489" y="209880"/>
                </a:lnTo>
                <a:lnTo>
                  <a:pt x="18719" y="166268"/>
                </a:lnTo>
                <a:lnTo>
                  <a:pt x="22440" y="122440"/>
                </a:lnTo>
                <a:lnTo>
                  <a:pt x="48958" y="72428"/>
                </a:lnTo>
                <a:lnTo>
                  <a:pt x="91198" y="34544"/>
                </a:lnTo>
                <a:lnTo>
                  <a:pt x="134302" y="20243"/>
                </a:lnTo>
                <a:lnTo>
                  <a:pt x="149567" y="19735"/>
                </a:lnTo>
                <a:lnTo>
                  <a:pt x="158610" y="20701"/>
                </a:lnTo>
                <a:lnTo>
                  <a:pt x="220814" y="50101"/>
                </a:lnTo>
                <a:lnTo>
                  <a:pt x="250367" y="82702"/>
                </a:lnTo>
                <a:lnTo>
                  <a:pt x="270713" y="122047"/>
                </a:lnTo>
                <a:lnTo>
                  <a:pt x="279971" y="163766"/>
                </a:lnTo>
                <a:lnTo>
                  <a:pt x="279971" y="142011"/>
                </a:lnTo>
                <a:lnTo>
                  <a:pt x="270421" y="110248"/>
                </a:lnTo>
                <a:lnTo>
                  <a:pt x="248881" y="72910"/>
                </a:lnTo>
                <a:lnTo>
                  <a:pt x="219303" y="42037"/>
                </a:lnTo>
                <a:lnTo>
                  <a:pt x="197408" y="29578"/>
                </a:lnTo>
                <a:lnTo>
                  <a:pt x="185724" y="22923"/>
                </a:lnTo>
                <a:lnTo>
                  <a:pt x="185648" y="22377"/>
                </a:lnTo>
                <a:lnTo>
                  <a:pt x="183134" y="21450"/>
                </a:lnTo>
                <a:lnTo>
                  <a:pt x="180555" y="20510"/>
                </a:lnTo>
                <a:lnTo>
                  <a:pt x="177812" y="19735"/>
                </a:lnTo>
                <a:lnTo>
                  <a:pt x="168275" y="16637"/>
                </a:lnTo>
                <a:lnTo>
                  <a:pt x="153657" y="13627"/>
                </a:lnTo>
                <a:lnTo>
                  <a:pt x="138734" y="12763"/>
                </a:lnTo>
                <a:lnTo>
                  <a:pt x="122986" y="14363"/>
                </a:lnTo>
                <a:lnTo>
                  <a:pt x="86804" y="28829"/>
                </a:lnTo>
                <a:lnTo>
                  <a:pt x="56832" y="53987"/>
                </a:lnTo>
                <a:lnTo>
                  <a:pt x="33007" y="85598"/>
                </a:lnTo>
                <a:lnTo>
                  <a:pt x="17348" y="121818"/>
                </a:lnTo>
                <a:lnTo>
                  <a:pt x="13843" y="142151"/>
                </a:lnTo>
                <a:lnTo>
                  <a:pt x="13931" y="162737"/>
                </a:lnTo>
                <a:lnTo>
                  <a:pt x="22771" y="202907"/>
                </a:lnTo>
                <a:lnTo>
                  <a:pt x="57277" y="258356"/>
                </a:lnTo>
                <a:lnTo>
                  <a:pt x="113614" y="290271"/>
                </a:lnTo>
                <a:lnTo>
                  <a:pt x="143217" y="294754"/>
                </a:lnTo>
                <a:lnTo>
                  <a:pt x="173202" y="293116"/>
                </a:lnTo>
                <a:lnTo>
                  <a:pt x="229247" y="272656"/>
                </a:lnTo>
                <a:lnTo>
                  <a:pt x="274447" y="219684"/>
                </a:lnTo>
                <a:lnTo>
                  <a:pt x="283375" y="185826"/>
                </a:lnTo>
                <a:close/>
              </a:path>
              <a:path w="300989" h="321309">
                <a:moveTo>
                  <a:pt x="300659" y="173291"/>
                </a:moveTo>
                <a:lnTo>
                  <a:pt x="300329" y="139661"/>
                </a:lnTo>
                <a:lnTo>
                  <a:pt x="296672" y="121653"/>
                </a:lnTo>
                <a:lnTo>
                  <a:pt x="296672" y="164541"/>
                </a:lnTo>
                <a:lnTo>
                  <a:pt x="294093" y="186842"/>
                </a:lnTo>
                <a:lnTo>
                  <a:pt x="278485" y="230276"/>
                </a:lnTo>
                <a:lnTo>
                  <a:pt x="248412" y="265874"/>
                </a:lnTo>
                <a:lnTo>
                  <a:pt x="209042" y="294474"/>
                </a:lnTo>
                <a:lnTo>
                  <a:pt x="162407" y="311429"/>
                </a:lnTo>
                <a:lnTo>
                  <a:pt x="137553" y="313626"/>
                </a:lnTo>
                <a:lnTo>
                  <a:pt x="123926" y="312724"/>
                </a:lnTo>
                <a:lnTo>
                  <a:pt x="83591" y="298729"/>
                </a:lnTo>
                <a:lnTo>
                  <a:pt x="67830" y="286473"/>
                </a:lnTo>
                <a:lnTo>
                  <a:pt x="65874" y="284937"/>
                </a:lnTo>
                <a:lnTo>
                  <a:pt x="63906" y="282841"/>
                </a:lnTo>
                <a:lnTo>
                  <a:pt x="37007" y="254304"/>
                </a:lnTo>
                <a:lnTo>
                  <a:pt x="17449" y="216344"/>
                </a:lnTo>
                <a:lnTo>
                  <a:pt x="6845" y="174599"/>
                </a:lnTo>
                <a:lnTo>
                  <a:pt x="4762" y="132499"/>
                </a:lnTo>
                <a:lnTo>
                  <a:pt x="11391" y="97243"/>
                </a:lnTo>
                <a:lnTo>
                  <a:pt x="50203" y="39014"/>
                </a:lnTo>
                <a:lnTo>
                  <a:pt x="110947" y="9715"/>
                </a:lnTo>
                <a:lnTo>
                  <a:pt x="143078" y="6832"/>
                </a:lnTo>
                <a:lnTo>
                  <a:pt x="175260" y="10287"/>
                </a:lnTo>
                <a:lnTo>
                  <a:pt x="237236" y="35890"/>
                </a:lnTo>
                <a:lnTo>
                  <a:pt x="280847" y="86753"/>
                </a:lnTo>
                <a:lnTo>
                  <a:pt x="296176" y="142074"/>
                </a:lnTo>
                <a:lnTo>
                  <a:pt x="296672" y="164541"/>
                </a:lnTo>
                <a:lnTo>
                  <a:pt x="296672" y="121653"/>
                </a:lnTo>
                <a:lnTo>
                  <a:pt x="280289" y="75298"/>
                </a:lnTo>
                <a:lnTo>
                  <a:pt x="236994" y="28638"/>
                </a:lnTo>
                <a:lnTo>
                  <a:pt x="187985" y="6832"/>
                </a:lnTo>
                <a:lnTo>
                  <a:pt x="150660" y="0"/>
                </a:lnTo>
                <a:lnTo>
                  <a:pt x="103466" y="4229"/>
                </a:lnTo>
                <a:lnTo>
                  <a:pt x="61556" y="22453"/>
                </a:lnTo>
                <a:lnTo>
                  <a:pt x="28105" y="53327"/>
                </a:lnTo>
                <a:lnTo>
                  <a:pt x="6248" y="95478"/>
                </a:lnTo>
                <a:lnTo>
                  <a:pt x="0" y="147967"/>
                </a:lnTo>
                <a:lnTo>
                  <a:pt x="2832" y="174561"/>
                </a:lnTo>
                <a:lnTo>
                  <a:pt x="17322" y="226237"/>
                </a:lnTo>
                <a:lnTo>
                  <a:pt x="45694" y="272884"/>
                </a:lnTo>
                <a:lnTo>
                  <a:pt x="63576" y="289775"/>
                </a:lnTo>
                <a:lnTo>
                  <a:pt x="63588" y="290106"/>
                </a:lnTo>
                <a:lnTo>
                  <a:pt x="65481" y="291566"/>
                </a:lnTo>
                <a:lnTo>
                  <a:pt x="66865" y="292646"/>
                </a:lnTo>
                <a:lnTo>
                  <a:pt x="82562" y="304838"/>
                </a:lnTo>
                <a:lnTo>
                  <a:pt x="126123" y="319824"/>
                </a:lnTo>
                <a:lnTo>
                  <a:pt x="148501" y="320802"/>
                </a:lnTo>
                <a:lnTo>
                  <a:pt x="170776" y="317461"/>
                </a:lnTo>
                <a:lnTo>
                  <a:pt x="212432" y="300723"/>
                </a:lnTo>
                <a:lnTo>
                  <a:pt x="246151" y="277050"/>
                </a:lnTo>
                <a:lnTo>
                  <a:pt x="273024" y="248018"/>
                </a:lnTo>
                <a:lnTo>
                  <a:pt x="291655" y="213474"/>
                </a:lnTo>
                <a:lnTo>
                  <a:pt x="300659" y="173291"/>
                </a:lnTo>
                <a:close/>
              </a:path>
            </a:pathLst>
          </a:custGeom>
          <a:solidFill>
            <a:srgbClr val="94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5111178" y="374344"/>
            <a:ext cx="300990" cy="321310"/>
          </a:xfrm>
          <a:custGeom>
            <a:avLst/>
            <a:gdLst/>
            <a:ahLst/>
            <a:cxnLst/>
            <a:rect l="l" t="t" r="r" b="b"/>
            <a:pathLst>
              <a:path w="300989" h="321309">
                <a:moveTo>
                  <a:pt x="283387" y="185813"/>
                </a:moveTo>
                <a:lnTo>
                  <a:pt x="282448" y="150241"/>
                </a:lnTo>
                <a:lnTo>
                  <a:pt x="279971" y="142011"/>
                </a:lnTo>
                <a:lnTo>
                  <a:pt x="279971" y="163766"/>
                </a:lnTo>
                <a:lnTo>
                  <a:pt x="276707" y="198374"/>
                </a:lnTo>
                <a:lnTo>
                  <a:pt x="240563" y="255130"/>
                </a:lnTo>
                <a:lnTo>
                  <a:pt x="181711" y="284187"/>
                </a:lnTo>
                <a:lnTo>
                  <a:pt x="150050" y="287680"/>
                </a:lnTo>
                <a:lnTo>
                  <a:pt x="118389" y="284416"/>
                </a:lnTo>
                <a:lnTo>
                  <a:pt x="88417" y="274320"/>
                </a:lnTo>
                <a:lnTo>
                  <a:pt x="53251" y="247726"/>
                </a:lnTo>
                <a:lnTo>
                  <a:pt x="29514" y="209867"/>
                </a:lnTo>
                <a:lnTo>
                  <a:pt x="18732" y="166268"/>
                </a:lnTo>
                <a:lnTo>
                  <a:pt x="22440" y="122440"/>
                </a:lnTo>
                <a:lnTo>
                  <a:pt x="48958" y="72428"/>
                </a:lnTo>
                <a:lnTo>
                  <a:pt x="91198" y="34544"/>
                </a:lnTo>
                <a:lnTo>
                  <a:pt x="134289" y="20256"/>
                </a:lnTo>
                <a:lnTo>
                  <a:pt x="149567" y="19735"/>
                </a:lnTo>
                <a:lnTo>
                  <a:pt x="158610" y="20701"/>
                </a:lnTo>
                <a:lnTo>
                  <a:pt x="167132" y="22733"/>
                </a:lnTo>
                <a:lnTo>
                  <a:pt x="175475" y="25488"/>
                </a:lnTo>
                <a:lnTo>
                  <a:pt x="181444" y="27698"/>
                </a:lnTo>
                <a:lnTo>
                  <a:pt x="183984" y="28638"/>
                </a:lnTo>
                <a:lnTo>
                  <a:pt x="220814" y="50126"/>
                </a:lnTo>
                <a:lnTo>
                  <a:pt x="250367" y="82715"/>
                </a:lnTo>
                <a:lnTo>
                  <a:pt x="270713" y="122059"/>
                </a:lnTo>
                <a:lnTo>
                  <a:pt x="279971" y="163766"/>
                </a:lnTo>
                <a:lnTo>
                  <a:pt x="279971" y="142011"/>
                </a:lnTo>
                <a:lnTo>
                  <a:pt x="248894" y="72910"/>
                </a:lnTo>
                <a:lnTo>
                  <a:pt x="219329" y="42037"/>
                </a:lnTo>
                <a:lnTo>
                  <a:pt x="185750" y="22923"/>
                </a:lnTo>
                <a:lnTo>
                  <a:pt x="185686" y="22390"/>
                </a:lnTo>
                <a:lnTo>
                  <a:pt x="183172" y="21463"/>
                </a:lnTo>
                <a:lnTo>
                  <a:pt x="180555" y="20510"/>
                </a:lnTo>
                <a:lnTo>
                  <a:pt x="177838" y="19735"/>
                </a:lnTo>
                <a:lnTo>
                  <a:pt x="168287" y="16649"/>
                </a:lnTo>
                <a:lnTo>
                  <a:pt x="153657" y="13639"/>
                </a:lnTo>
                <a:lnTo>
                  <a:pt x="138734" y="12776"/>
                </a:lnTo>
                <a:lnTo>
                  <a:pt x="122986" y="14376"/>
                </a:lnTo>
                <a:lnTo>
                  <a:pt x="86817" y="28841"/>
                </a:lnTo>
                <a:lnTo>
                  <a:pt x="56832" y="53987"/>
                </a:lnTo>
                <a:lnTo>
                  <a:pt x="33007" y="85623"/>
                </a:lnTo>
                <a:lnTo>
                  <a:pt x="17348" y="121843"/>
                </a:lnTo>
                <a:lnTo>
                  <a:pt x="13843" y="142163"/>
                </a:lnTo>
                <a:lnTo>
                  <a:pt x="13931" y="162737"/>
                </a:lnTo>
                <a:lnTo>
                  <a:pt x="22771" y="202933"/>
                </a:lnTo>
                <a:lnTo>
                  <a:pt x="57277" y="258381"/>
                </a:lnTo>
                <a:lnTo>
                  <a:pt x="113614" y="290309"/>
                </a:lnTo>
                <a:lnTo>
                  <a:pt x="143217" y="294767"/>
                </a:lnTo>
                <a:lnTo>
                  <a:pt x="173202" y="293128"/>
                </a:lnTo>
                <a:lnTo>
                  <a:pt x="194437" y="287680"/>
                </a:lnTo>
                <a:lnTo>
                  <a:pt x="202311" y="285661"/>
                </a:lnTo>
                <a:lnTo>
                  <a:pt x="229247" y="272656"/>
                </a:lnTo>
                <a:lnTo>
                  <a:pt x="256222" y="249428"/>
                </a:lnTo>
                <a:lnTo>
                  <a:pt x="274459" y="219684"/>
                </a:lnTo>
                <a:lnTo>
                  <a:pt x="283387" y="185813"/>
                </a:lnTo>
                <a:close/>
              </a:path>
              <a:path w="300989" h="321309">
                <a:moveTo>
                  <a:pt x="300659" y="173291"/>
                </a:moveTo>
                <a:lnTo>
                  <a:pt x="300342" y="139674"/>
                </a:lnTo>
                <a:lnTo>
                  <a:pt x="296672" y="121577"/>
                </a:lnTo>
                <a:lnTo>
                  <a:pt x="296672" y="164541"/>
                </a:lnTo>
                <a:lnTo>
                  <a:pt x="294093" y="186855"/>
                </a:lnTo>
                <a:lnTo>
                  <a:pt x="278485" y="230276"/>
                </a:lnTo>
                <a:lnTo>
                  <a:pt x="248424" y="265874"/>
                </a:lnTo>
                <a:lnTo>
                  <a:pt x="209042" y="294474"/>
                </a:lnTo>
                <a:lnTo>
                  <a:pt x="162407" y="311442"/>
                </a:lnTo>
                <a:lnTo>
                  <a:pt x="137553" y="313626"/>
                </a:lnTo>
                <a:lnTo>
                  <a:pt x="123926" y="312737"/>
                </a:lnTo>
                <a:lnTo>
                  <a:pt x="83591" y="298729"/>
                </a:lnTo>
                <a:lnTo>
                  <a:pt x="37007" y="254317"/>
                </a:lnTo>
                <a:lnTo>
                  <a:pt x="17449" y="216357"/>
                </a:lnTo>
                <a:lnTo>
                  <a:pt x="6858" y="174637"/>
                </a:lnTo>
                <a:lnTo>
                  <a:pt x="4762" y="132486"/>
                </a:lnTo>
                <a:lnTo>
                  <a:pt x="11391" y="97256"/>
                </a:lnTo>
                <a:lnTo>
                  <a:pt x="50203" y="39027"/>
                </a:lnTo>
                <a:lnTo>
                  <a:pt x="110947" y="9728"/>
                </a:lnTo>
                <a:lnTo>
                  <a:pt x="143078" y="6845"/>
                </a:lnTo>
                <a:lnTo>
                  <a:pt x="175260" y="10299"/>
                </a:lnTo>
                <a:lnTo>
                  <a:pt x="237236" y="35890"/>
                </a:lnTo>
                <a:lnTo>
                  <a:pt x="280847" y="86766"/>
                </a:lnTo>
                <a:lnTo>
                  <a:pt x="296176" y="142074"/>
                </a:lnTo>
                <a:lnTo>
                  <a:pt x="296672" y="164541"/>
                </a:lnTo>
                <a:lnTo>
                  <a:pt x="296672" y="121577"/>
                </a:lnTo>
                <a:lnTo>
                  <a:pt x="280314" y="75323"/>
                </a:lnTo>
                <a:lnTo>
                  <a:pt x="237032" y="28638"/>
                </a:lnTo>
                <a:lnTo>
                  <a:pt x="188010" y="6845"/>
                </a:lnTo>
                <a:lnTo>
                  <a:pt x="150660" y="0"/>
                </a:lnTo>
                <a:lnTo>
                  <a:pt x="103479" y="4241"/>
                </a:lnTo>
                <a:lnTo>
                  <a:pt x="61569" y="22466"/>
                </a:lnTo>
                <a:lnTo>
                  <a:pt x="28105" y="53340"/>
                </a:lnTo>
                <a:lnTo>
                  <a:pt x="6248" y="95478"/>
                </a:lnTo>
                <a:lnTo>
                  <a:pt x="0" y="147993"/>
                </a:lnTo>
                <a:lnTo>
                  <a:pt x="2832" y="174574"/>
                </a:lnTo>
                <a:lnTo>
                  <a:pt x="17322" y="226263"/>
                </a:lnTo>
                <a:lnTo>
                  <a:pt x="45720" y="272897"/>
                </a:lnTo>
                <a:lnTo>
                  <a:pt x="63576" y="289763"/>
                </a:lnTo>
                <a:lnTo>
                  <a:pt x="63588" y="290106"/>
                </a:lnTo>
                <a:lnTo>
                  <a:pt x="65506" y="291592"/>
                </a:lnTo>
                <a:lnTo>
                  <a:pt x="65836" y="291846"/>
                </a:lnTo>
                <a:lnTo>
                  <a:pt x="82562" y="304863"/>
                </a:lnTo>
                <a:lnTo>
                  <a:pt x="126123" y="319862"/>
                </a:lnTo>
                <a:lnTo>
                  <a:pt x="148501" y="320814"/>
                </a:lnTo>
                <a:lnTo>
                  <a:pt x="170776" y="317474"/>
                </a:lnTo>
                <a:lnTo>
                  <a:pt x="212432" y="300748"/>
                </a:lnTo>
                <a:lnTo>
                  <a:pt x="246151" y="277063"/>
                </a:lnTo>
                <a:lnTo>
                  <a:pt x="273024" y="248018"/>
                </a:lnTo>
                <a:lnTo>
                  <a:pt x="291655" y="213474"/>
                </a:lnTo>
                <a:lnTo>
                  <a:pt x="300659" y="173291"/>
                </a:lnTo>
                <a:close/>
              </a:path>
            </a:pathLst>
          </a:custGeom>
          <a:solidFill>
            <a:srgbClr val="94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7" name="bg object 47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2376002" y="4479893"/>
            <a:ext cx="69087" cy="72848"/>
          </a:xfrm>
          <a:prstGeom prst="rect">
            <a:avLst/>
          </a:prstGeom>
        </p:spPr>
      </p:pic>
      <p:sp>
        <p:nvSpPr>
          <p:cNvPr id="48" name="bg object 48"/>
          <p:cNvSpPr/>
          <p:nvPr/>
        </p:nvSpPr>
        <p:spPr>
          <a:xfrm>
            <a:off x="2372875" y="4004141"/>
            <a:ext cx="300990" cy="313055"/>
          </a:xfrm>
          <a:custGeom>
            <a:avLst/>
            <a:gdLst/>
            <a:ahLst/>
            <a:cxnLst/>
            <a:rect l="l" t="t" r="r" b="b"/>
            <a:pathLst>
              <a:path w="300989" h="313054">
                <a:moveTo>
                  <a:pt x="129077" y="312699"/>
                </a:moveTo>
                <a:lnTo>
                  <a:pt x="94284" y="295260"/>
                </a:lnTo>
                <a:lnTo>
                  <a:pt x="42158" y="256813"/>
                </a:lnTo>
                <a:lnTo>
                  <a:pt x="17817" y="218231"/>
                </a:lnTo>
                <a:lnTo>
                  <a:pt x="3412" y="172580"/>
                </a:lnTo>
                <a:lnTo>
                  <a:pt x="0" y="126457"/>
                </a:lnTo>
                <a:lnTo>
                  <a:pt x="8637" y="86461"/>
                </a:lnTo>
                <a:lnTo>
                  <a:pt x="29657" y="49686"/>
                </a:lnTo>
                <a:lnTo>
                  <a:pt x="58598" y="23382"/>
                </a:lnTo>
                <a:lnTo>
                  <a:pt x="93132" y="7002"/>
                </a:lnTo>
                <a:lnTo>
                  <a:pt x="130933" y="0"/>
                </a:lnTo>
                <a:lnTo>
                  <a:pt x="169675" y="1825"/>
                </a:lnTo>
                <a:lnTo>
                  <a:pt x="207030" y="11932"/>
                </a:lnTo>
                <a:lnTo>
                  <a:pt x="268275" y="54798"/>
                </a:lnTo>
                <a:lnTo>
                  <a:pt x="300651" y="133934"/>
                </a:lnTo>
                <a:lnTo>
                  <a:pt x="300634" y="183583"/>
                </a:lnTo>
                <a:lnTo>
                  <a:pt x="284899" y="230966"/>
                </a:lnTo>
                <a:lnTo>
                  <a:pt x="250886" y="271644"/>
                </a:lnTo>
                <a:lnTo>
                  <a:pt x="217222" y="294280"/>
                </a:lnTo>
                <a:lnTo>
                  <a:pt x="173338" y="310169"/>
                </a:lnTo>
                <a:lnTo>
                  <a:pt x="129077" y="312699"/>
                </a:lnTo>
                <a:close/>
              </a:path>
            </a:pathLst>
          </a:custGeom>
          <a:solidFill>
            <a:srgbClr val="527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g object 49"/>
          <p:cNvSpPr/>
          <p:nvPr/>
        </p:nvSpPr>
        <p:spPr>
          <a:xfrm>
            <a:off x="2506713" y="4118292"/>
            <a:ext cx="300990" cy="321310"/>
          </a:xfrm>
          <a:custGeom>
            <a:avLst/>
            <a:gdLst/>
            <a:ahLst/>
            <a:cxnLst/>
            <a:rect l="l" t="t" r="r" b="b"/>
            <a:pathLst>
              <a:path w="300989" h="321310">
                <a:moveTo>
                  <a:pt x="283375" y="185826"/>
                </a:moveTo>
                <a:lnTo>
                  <a:pt x="282435" y="150241"/>
                </a:lnTo>
                <a:lnTo>
                  <a:pt x="279958" y="141998"/>
                </a:lnTo>
                <a:lnTo>
                  <a:pt x="279958" y="163766"/>
                </a:lnTo>
                <a:lnTo>
                  <a:pt x="276707" y="198374"/>
                </a:lnTo>
                <a:lnTo>
                  <a:pt x="240576" y="255143"/>
                </a:lnTo>
                <a:lnTo>
                  <a:pt x="181711" y="284187"/>
                </a:lnTo>
                <a:lnTo>
                  <a:pt x="150037" y="287680"/>
                </a:lnTo>
                <a:lnTo>
                  <a:pt x="118376" y="284416"/>
                </a:lnTo>
                <a:lnTo>
                  <a:pt x="88404" y="274320"/>
                </a:lnTo>
                <a:lnTo>
                  <a:pt x="53238" y="247738"/>
                </a:lnTo>
                <a:lnTo>
                  <a:pt x="29489" y="209867"/>
                </a:lnTo>
                <a:lnTo>
                  <a:pt x="18719" y="166268"/>
                </a:lnTo>
                <a:lnTo>
                  <a:pt x="22440" y="122440"/>
                </a:lnTo>
                <a:lnTo>
                  <a:pt x="48958" y="72428"/>
                </a:lnTo>
                <a:lnTo>
                  <a:pt x="91211" y="34544"/>
                </a:lnTo>
                <a:lnTo>
                  <a:pt x="134289" y="20256"/>
                </a:lnTo>
                <a:lnTo>
                  <a:pt x="149555" y="19735"/>
                </a:lnTo>
                <a:lnTo>
                  <a:pt x="158597" y="20701"/>
                </a:lnTo>
                <a:lnTo>
                  <a:pt x="167132" y="22733"/>
                </a:lnTo>
                <a:lnTo>
                  <a:pt x="175475" y="25488"/>
                </a:lnTo>
                <a:lnTo>
                  <a:pt x="181444" y="27698"/>
                </a:lnTo>
                <a:lnTo>
                  <a:pt x="183997" y="28651"/>
                </a:lnTo>
                <a:lnTo>
                  <a:pt x="220814" y="50126"/>
                </a:lnTo>
                <a:lnTo>
                  <a:pt x="250355" y="82715"/>
                </a:lnTo>
                <a:lnTo>
                  <a:pt x="270700" y="122059"/>
                </a:lnTo>
                <a:lnTo>
                  <a:pt x="279958" y="163766"/>
                </a:lnTo>
                <a:lnTo>
                  <a:pt x="279958" y="141998"/>
                </a:lnTo>
                <a:lnTo>
                  <a:pt x="270421" y="110248"/>
                </a:lnTo>
                <a:lnTo>
                  <a:pt x="248894" y="72910"/>
                </a:lnTo>
                <a:lnTo>
                  <a:pt x="219329" y="42037"/>
                </a:lnTo>
                <a:lnTo>
                  <a:pt x="197434" y="29591"/>
                </a:lnTo>
                <a:lnTo>
                  <a:pt x="185724" y="22923"/>
                </a:lnTo>
                <a:lnTo>
                  <a:pt x="185661" y="22390"/>
                </a:lnTo>
                <a:lnTo>
                  <a:pt x="183146" y="21463"/>
                </a:lnTo>
                <a:lnTo>
                  <a:pt x="180555" y="20510"/>
                </a:lnTo>
                <a:lnTo>
                  <a:pt x="177825" y="19735"/>
                </a:lnTo>
                <a:lnTo>
                  <a:pt x="168275" y="16649"/>
                </a:lnTo>
                <a:lnTo>
                  <a:pt x="153644" y="13639"/>
                </a:lnTo>
                <a:lnTo>
                  <a:pt x="138734" y="12776"/>
                </a:lnTo>
                <a:lnTo>
                  <a:pt x="122974" y="14376"/>
                </a:lnTo>
                <a:lnTo>
                  <a:pt x="86804" y="28841"/>
                </a:lnTo>
                <a:lnTo>
                  <a:pt x="56819" y="53987"/>
                </a:lnTo>
                <a:lnTo>
                  <a:pt x="32994" y="85623"/>
                </a:lnTo>
                <a:lnTo>
                  <a:pt x="17335" y="121843"/>
                </a:lnTo>
                <a:lnTo>
                  <a:pt x="13843" y="142163"/>
                </a:lnTo>
                <a:lnTo>
                  <a:pt x="13944" y="162737"/>
                </a:lnTo>
                <a:lnTo>
                  <a:pt x="22771" y="202946"/>
                </a:lnTo>
                <a:lnTo>
                  <a:pt x="57277" y="258381"/>
                </a:lnTo>
                <a:lnTo>
                  <a:pt x="113614" y="290309"/>
                </a:lnTo>
                <a:lnTo>
                  <a:pt x="143230" y="294767"/>
                </a:lnTo>
                <a:lnTo>
                  <a:pt x="173215" y="293128"/>
                </a:lnTo>
                <a:lnTo>
                  <a:pt x="229235" y="272656"/>
                </a:lnTo>
                <a:lnTo>
                  <a:pt x="274447" y="219684"/>
                </a:lnTo>
                <a:lnTo>
                  <a:pt x="283375" y="185826"/>
                </a:lnTo>
                <a:close/>
              </a:path>
              <a:path w="300989" h="321310">
                <a:moveTo>
                  <a:pt x="300647" y="173291"/>
                </a:moveTo>
                <a:lnTo>
                  <a:pt x="300342" y="139674"/>
                </a:lnTo>
                <a:lnTo>
                  <a:pt x="296672" y="121602"/>
                </a:lnTo>
                <a:lnTo>
                  <a:pt x="296672" y="164541"/>
                </a:lnTo>
                <a:lnTo>
                  <a:pt x="294106" y="186855"/>
                </a:lnTo>
                <a:lnTo>
                  <a:pt x="278472" y="230276"/>
                </a:lnTo>
                <a:lnTo>
                  <a:pt x="248412" y="265874"/>
                </a:lnTo>
                <a:lnTo>
                  <a:pt x="209029" y="294474"/>
                </a:lnTo>
                <a:lnTo>
                  <a:pt x="162394" y="311442"/>
                </a:lnTo>
                <a:lnTo>
                  <a:pt x="137553" y="313626"/>
                </a:lnTo>
                <a:lnTo>
                  <a:pt x="123913" y="312737"/>
                </a:lnTo>
                <a:lnTo>
                  <a:pt x="83591" y="298729"/>
                </a:lnTo>
                <a:lnTo>
                  <a:pt x="67830" y="286473"/>
                </a:lnTo>
                <a:lnTo>
                  <a:pt x="66675" y="285584"/>
                </a:lnTo>
                <a:lnTo>
                  <a:pt x="65836" y="284937"/>
                </a:lnTo>
                <a:lnTo>
                  <a:pt x="63919" y="282879"/>
                </a:lnTo>
                <a:lnTo>
                  <a:pt x="36982" y="254317"/>
                </a:lnTo>
                <a:lnTo>
                  <a:pt x="17449" y="216357"/>
                </a:lnTo>
                <a:lnTo>
                  <a:pt x="6845" y="174637"/>
                </a:lnTo>
                <a:lnTo>
                  <a:pt x="4762" y="132486"/>
                </a:lnTo>
                <a:lnTo>
                  <a:pt x="11391" y="97256"/>
                </a:lnTo>
                <a:lnTo>
                  <a:pt x="50203" y="39027"/>
                </a:lnTo>
                <a:lnTo>
                  <a:pt x="110934" y="9728"/>
                </a:lnTo>
                <a:lnTo>
                  <a:pt x="143065" y="6845"/>
                </a:lnTo>
                <a:lnTo>
                  <a:pt x="175260" y="10299"/>
                </a:lnTo>
                <a:lnTo>
                  <a:pt x="237223" y="35890"/>
                </a:lnTo>
                <a:lnTo>
                  <a:pt x="280835" y="86766"/>
                </a:lnTo>
                <a:lnTo>
                  <a:pt x="296164" y="142074"/>
                </a:lnTo>
                <a:lnTo>
                  <a:pt x="296672" y="164541"/>
                </a:lnTo>
                <a:lnTo>
                  <a:pt x="296672" y="121602"/>
                </a:lnTo>
                <a:lnTo>
                  <a:pt x="280314" y="75323"/>
                </a:lnTo>
                <a:lnTo>
                  <a:pt x="237020" y="28638"/>
                </a:lnTo>
                <a:lnTo>
                  <a:pt x="188010" y="6845"/>
                </a:lnTo>
                <a:lnTo>
                  <a:pt x="150672" y="0"/>
                </a:lnTo>
                <a:lnTo>
                  <a:pt x="103466" y="4241"/>
                </a:lnTo>
                <a:lnTo>
                  <a:pt x="61569" y="22466"/>
                </a:lnTo>
                <a:lnTo>
                  <a:pt x="28117" y="53340"/>
                </a:lnTo>
                <a:lnTo>
                  <a:pt x="6273" y="95478"/>
                </a:lnTo>
                <a:lnTo>
                  <a:pt x="0" y="147993"/>
                </a:lnTo>
                <a:lnTo>
                  <a:pt x="2819" y="174574"/>
                </a:lnTo>
                <a:lnTo>
                  <a:pt x="17310" y="226263"/>
                </a:lnTo>
                <a:lnTo>
                  <a:pt x="45707" y="272897"/>
                </a:lnTo>
                <a:lnTo>
                  <a:pt x="63576" y="289775"/>
                </a:lnTo>
                <a:lnTo>
                  <a:pt x="63601" y="290106"/>
                </a:lnTo>
                <a:lnTo>
                  <a:pt x="65519" y="291604"/>
                </a:lnTo>
                <a:lnTo>
                  <a:pt x="65849" y="291858"/>
                </a:lnTo>
                <a:lnTo>
                  <a:pt x="82537" y="304863"/>
                </a:lnTo>
                <a:lnTo>
                  <a:pt x="126123" y="319862"/>
                </a:lnTo>
                <a:lnTo>
                  <a:pt x="148501" y="320814"/>
                </a:lnTo>
                <a:lnTo>
                  <a:pt x="170776" y="317487"/>
                </a:lnTo>
                <a:lnTo>
                  <a:pt x="182778" y="313626"/>
                </a:lnTo>
                <a:lnTo>
                  <a:pt x="192303" y="310565"/>
                </a:lnTo>
                <a:lnTo>
                  <a:pt x="212420" y="300748"/>
                </a:lnTo>
                <a:lnTo>
                  <a:pt x="246151" y="277063"/>
                </a:lnTo>
                <a:lnTo>
                  <a:pt x="273024" y="248018"/>
                </a:lnTo>
                <a:lnTo>
                  <a:pt x="291655" y="213474"/>
                </a:lnTo>
                <a:lnTo>
                  <a:pt x="300647" y="173291"/>
                </a:lnTo>
                <a:close/>
              </a:path>
            </a:pathLst>
          </a:custGeom>
          <a:solidFill>
            <a:srgbClr val="94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g object 50"/>
          <p:cNvSpPr/>
          <p:nvPr/>
        </p:nvSpPr>
        <p:spPr>
          <a:xfrm>
            <a:off x="3129319" y="4264748"/>
            <a:ext cx="300355" cy="307340"/>
          </a:xfrm>
          <a:custGeom>
            <a:avLst/>
            <a:gdLst/>
            <a:ahLst/>
            <a:cxnLst/>
            <a:rect l="l" t="t" r="r" b="b"/>
            <a:pathLst>
              <a:path w="300354" h="307339">
                <a:moveTo>
                  <a:pt x="198345" y="307251"/>
                </a:moveTo>
                <a:lnTo>
                  <a:pt x="120383" y="307251"/>
                </a:lnTo>
                <a:lnTo>
                  <a:pt x="102680" y="302295"/>
                </a:lnTo>
                <a:lnTo>
                  <a:pt x="68686" y="283588"/>
                </a:lnTo>
                <a:lnTo>
                  <a:pt x="39572" y="258056"/>
                </a:lnTo>
                <a:lnTo>
                  <a:pt x="17187" y="227217"/>
                </a:lnTo>
                <a:lnTo>
                  <a:pt x="0" y="155683"/>
                </a:lnTo>
                <a:lnTo>
                  <a:pt x="9046" y="107258"/>
                </a:lnTo>
                <a:lnTo>
                  <a:pt x="30858" y="62668"/>
                </a:lnTo>
                <a:lnTo>
                  <a:pt x="65786" y="27039"/>
                </a:lnTo>
                <a:lnTo>
                  <a:pt x="114180" y="5499"/>
                </a:lnTo>
                <a:lnTo>
                  <a:pt x="154352" y="0"/>
                </a:lnTo>
                <a:lnTo>
                  <a:pt x="200743" y="5063"/>
                </a:lnTo>
                <a:lnTo>
                  <a:pt x="241610" y="22285"/>
                </a:lnTo>
                <a:lnTo>
                  <a:pt x="265208" y="53260"/>
                </a:lnTo>
                <a:lnTo>
                  <a:pt x="295153" y="110775"/>
                </a:lnTo>
                <a:lnTo>
                  <a:pt x="300076" y="156152"/>
                </a:lnTo>
                <a:lnTo>
                  <a:pt x="292976" y="203498"/>
                </a:lnTo>
                <a:lnTo>
                  <a:pt x="275796" y="246424"/>
                </a:lnTo>
                <a:lnTo>
                  <a:pt x="250476" y="278537"/>
                </a:lnTo>
                <a:lnTo>
                  <a:pt x="215452" y="302299"/>
                </a:lnTo>
                <a:lnTo>
                  <a:pt x="198345" y="307251"/>
                </a:lnTo>
                <a:close/>
              </a:path>
            </a:pathLst>
          </a:custGeom>
          <a:solidFill>
            <a:srgbClr val="54919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1" name="bg object 51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2894535" y="4300787"/>
            <a:ext cx="69087" cy="72848"/>
          </a:xfrm>
          <a:prstGeom prst="rect">
            <a:avLst/>
          </a:prstGeom>
        </p:spPr>
      </p:pic>
      <p:pic>
        <p:nvPicPr>
          <p:cNvPr id="52" name="bg object 52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3319047" y="3931028"/>
            <a:ext cx="69115" cy="72846"/>
          </a:xfrm>
          <a:prstGeom prst="rect">
            <a:avLst/>
          </a:prstGeom>
        </p:spPr>
      </p:pic>
      <p:pic>
        <p:nvPicPr>
          <p:cNvPr id="53" name="bg object 53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3589651" y="4479893"/>
            <a:ext cx="69107" cy="72848"/>
          </a:xfrm>
          <a:prstGeom prst="rect">
            <a:avLst/>
          </a:prstGeom>
        </p:spPr>
      </p:pic>
      <p:sp>
        <p:nvSpPr>
          <p:cNvPr id="54" name="bg object 54"/>
          <p:cNvSpPr/>
          <p:nvPr/>
        </p:nvSpPr>
        <p:spPr>
          <a:xfrm>
            <a:off x="3589855" y="4004141"/>
            <a:ext cx="300990" cy="313055"/>
          </a:xfrm>
          <a:custGeom>
            <a:avLst/>
            <a:gdLst/>
            <a:ahLst/>
            <a:cxnLst/>
            <a:rect l="l" t="t" r="r" b="b"/>
            <a:pathLst>
              <a:path w="300989" h="313054">
                <a:moveTo>
                  <a:pt x="129081" y="312699"/>
                </a:moveTo>
                <a:lnTo>
                  <a:pt x="94278" y="295260"/>
                </a:lnTo>
                <a:lnTo>
                  <a:pt x="42170" y="256813"/>
                </a:lnTo>
                <a:lnTo>
                  <a:pt x="17830" y="218231"/>
                </a:lnTo>
                <a:lnTo>
                  <a:pt x="3419" y="172580"/>
                </a:lnTo>
                <a:lnTo>
                  <a:pt x="0" y="126457"/>
                </a:lnTo>
                <a:lnTo>
                  <a:pt x="8634" y="86461"/>
                </a:lnTo>
                <a:lnTo>
                  <a:pt x="29657" y="49686"/>
                </a:lnTo>
                <a:lnTo>
                  <a:pt x="58599" y="23382"/>
                </a:lnTo>
                <a:lnTo>
                  <a:pt x="93134" y="7002"/>
                </a:lnTo>
                <a:lnTo>
                  <a:pt x="130936" y="0"/>
                </a:lnTo>
                <a:lnTo>
                  <a:pt x="169677" y="1825"/>
                </a:lnTo>
                <a:lnTo>
                  <a:pt x="207032" y="11932"/>
                </a:lnTo>
                <a:lnTo>
                  <a:pt x="268277" y="54798"/>
                </a:lnTo>
                <a:lnTo>
                  <a:pt x="300658" y="133934"/>
                </a:lnTo>
                <a:lnTo>
                  <a:pt x="300641" y="183583"/>
                </a:lnTo>
                <a:lnTo>
                  <a:pt x="284908" y="230966"/>
                </a:lnTo>
                <a:lnTo>
                  <a:pt x="250900" y="271644"/>
                </a:lnTo>
                <a:lnTo>
                  <a:pt x="217234" y="294280"/>
                </a:lnTo>
                <a:lnTo>
                  <a:pt x="173347" y="310169"/>
                </a:lnTo>
                <a:lnTo>
                  <a:pt x="129081" y="312699"/>
                </a:lnTo>
                <a:close/>
              </a:path>
            </a:pathLst>
          </a:custGeom>
          <a:solidFill>
            <a:srgbClr val="527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g object 55"/>
          <p:cNvSpPr/>
          <p:nvPr/>
        </p:nvSpPr>
        <p:spPr>
          <a:xfrm>
            <a:off x="2826152" y="3817253"/>
            <a:ext cx="313055" cy="300990"/>
          </a:xfrm>
          <a:custGeom>
            <a:avLst/>
            <a:gdLst/>
            <a:ahLst/>
            <a:cxnLst/>
            <a:rect l="l" t="t" r="r" b="b"/>
            <a:pathLst>
              <a:path w="313055" h="300989">
                <a:moveTo>
                  <a:pt x="156736" y="300612"/>
                </a:moveTo>
                <a:lnTo>
                  <a:pt x="109479" y="293497"/>
                </a:lnTo>
                <a:lnTo>
                  <a:pt x="66635" y="276285"/>
                </a:lnTo>
                <a:lnTo>
                  <a:pt x="34582" y="250925"/>
                </a:lnTo>
                <a:lnTo>
                  <a:pt x="10855" y="215836"/>
                </a:lnTo>
                <a:lnTo>
                  <a:pt x="0" y="178226"/>
                </a:lnTo>
                <a:lnTo>
                  <a:pt x="500" y="139948"/>
                </a:lnTo>
                <a:lnTo>
                  <a:pt x="10844" y="102854"/>
                </a:lnTo>
                <a:lnTo>
                  <a:pt x="29516" y="68798"/>
                </a:lnTo>
                <a:lnTo>
                  <a:pt x="55002" y="39632"/>
                </a:lnTo>
                <a:lnTo>
                  <a:pt x="120360" y="3380"/>
                </a:lnTo>
                <a:lnTo>
                  <a:pt x="157205" y="0"/>
                </a:lnTo>
                <a:lnTo>
                  <a:pt x="205552" y="9054"/>
                </a:lnTo>
                <a:lnTo>
                  <a:pt x="250057" y="30905"/>
                </a:lnTo>
                <a:lnTo>
                  <a:pt x="285612" y="65901"/>
                </a:lnTo>
                <a:lnTo>
                  <a:pt x="307106" y="114389"/>
                </a:lnTo>
                <a:lnTo>
                  <a:pt x="312595" y="154631"/>
                </a:lnTo>
                <a:lnTo>
                  <a:pt x="307541" y="201105"/>
                </a:lnTo>
                <a:lnTo>
                  <a:pt x="290351" y="242048"/>
                </a:lnTo>
                <a:lnTo>
                  <a:pt x="259434" y="265694"/>
                </a:lnTo>
                <a:lnTo>
                  <a:pt x="202028" y="295683"/>
                </a:lnTo>
                <a:lnTo>
                  <a:pt x="156736" y="300612"/>
                </a:lnTo>
                <a:close/>
              </a:path>
            </a:pathLst>
          </a:custGeom>
          <a:solidFill>
            <a:srgbClr val="94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g object 56"/>
          <p:cNvSpPr/>
          <p:nvPr/>
        </p:nvSpPr>
        <p:spPr>
          <a:xfrm>
            <a:off x="3239833" y="4126979"/>
            <a:ext cx="300990" cy="321310"/>
          </a:xfrm>
          <a:custGeom>
            <a:avLst/>
            <a:gdLst/>
            <a:ahLst/>
            <a:cxnLst/>
            <a:rect l="l" t="t" r="r" b="b"/>
            <a:pathLst>
              <a:path w="300989" h="321310">
                <a:moveTo>
                  <a:pt x="283362" y="185826"/>
                </a:moveTo>
                <a:lnTo>
                  <a:pt x="282448" y="150241"/>
                </a:lnTo>
                <a:lnTo>
                  <a:pt x="279958" y="141986"/>
                </a:lnTo>
                <a:lnTo>
                  <a:pt x="279958" y="163766"/>
                </a:lnTo>
                <a:lnTo>
                  <a:pt x="276707" y="198386"/>
                </a:lnTo>
                <a:lnTo>
                  <a:pt x="240563" y="255130"/>
                </a:lnTo>
                <a:lnTo>
                  <a:pt x="181686" y="284175"/>
                </a:lnTo>
                <a:lnTo>
                  <a:pt x="150025" y="287667"/>
                </a:lnTo>
                <a:lnTo>
                  <a:pt x="118351" y="284403"/>
                </a:lnTo>
                <a:lnTo>
                  <a:pt x="88379" y="274320"/>
                </a:lnTo>
                <a:lnTo>
                  <a:pt x="53213" y="247738"/>
                </a:lnTo>
                <a:lnTo>
                  <a:pt x="29476" y="209880"/>
                </a:lnTo>
                <a:lnTo>
                  <a:pt x="18707" y="166268"/>
                </a:lnTo>
                <a:lnTo>
                  <a:pt x="22428" y="122440"/>
                </a:lnTo>
                <a:lnTo>
                  <a:pt x="48958" y="72428"/>
                </a:lnTo>
                <a:lnTo>
                  <a:pt x="91186" y="34544"/>
                </a:lnTo>
                <a:lnTo>
                  <a:pt x="134289" y="20243"/>
                </a:lnTo>
                <a:lnTo>
                  <a:pt x="149555" y="19735"/>
                </a:lnTo>
                <a:lnTo>
                  <a:pt x="158597" y="20701"/>
                </a:lnTo>
                <a:lnTo>
                  <a:pt x="220802" y="50101"/>
                </a:lnTo>
                <a:lnTo>
                  <a:pt x="250355" y="82702"/>
                </a:lnTo>
                <a:lnTo>
                  <a:pt x="270700" y="122047"/>
                </a:lnTo>
                <a:lnTo>
                  <a:pt x="279958" y="163766"/>
                </a:lnTo>
                <a:lnTo>
                  <a:pt x="279958" y="141986"/>
                </a:lnTo>
                <a:lnTo>
                  <a:pt x="270408" y="110261"/>
                </a:lnTo>
                <a:lnTo>
                  <a:pt x="248869" y="72910"/>
                </a:lnTo>
                <a:lnTo>
                  <a:pt x="219290" y="42037"/>
                </a:lnTo>
                <a:lnTo>
                  <a:pt x="197396" y="29578"/>
                </a:lnTo>
                <a:lnTo>
                  <a:pt x="185712" y="22923"/>
                </a:lnTo>
                <a:lnTo>
                  <a:pt x="185635" y="22377"/>
                </a:lnTo>
                <a:lnTo>
                  <a:pt x="183121" y="21450"/>
                </a:lnTo>
                <a:lnTo>
                  <a:pt x="180543" y="20510"/>
                </a:lnTo>
                <a:lnTo>
                  <a:pt x="177800" y="19735"/>
                </a:lnTo>
                <a:lnTo>
                  <a:pt x="168262" y="16637"/>
                </a:lnTo>
                <a:lnTo>
                  <a:pt x="153644" y="13627"/>
                </a:lnTo>
                <a:lnTo>
                  <a:pt x="138734" y="12763"/>
                </a:lnTo>
                <a:lnTo>
                  <a:pt x="122974" y="14363"/>
                </a:lnTo>
                <a:lnTo>
                  <a:pt x="86791" y="28841"/>
                </a:lnTo>
                <a:lnTo>
                  <a:pt x="56832" y="53987"/>
                </a:lnTo>
                <a:lnTo>
                  <a:pt x="32994" y="85598"/>
                </a:lnTo>
                <a:lnTo>
                  <a:pt x="17335" y="121818"/>
                </a:lnTo>
                <a:lnTo>
                  <a:pt x="13830" y="142151"/>
                </a:lnTo>
                <a:lnTo>
                  <a:pt x="13931" y="162737"/>
                </a:lnTo>
                <a:lnTo>
                  <a:pt x="22758" y="202907"/>
                </a:lnTo>
                <a:lnTo>
                  <a:pt x="57264" y="258356"/>
                </a:lnTo>
                <a:lnTo>
                  <a:pt x="113601" y="290271"/>
                </a:lnTo>
                <a:lnTo>
                  <a:pt x="143217" y="294754"/>
                </a:lnTo>
                <a:lnTo>
                  <a:pt x="173202" y="293116"/>
                </a:lnTo>
                <a:lnTo>
                  <a:pt x="229235" y="272656"/>
                </a:lnTo>
                <a:lnTo>
                  <a:pt x="274434" y="219684"/>
                </a:lnTo>
                <a:lnTo>
                  <a:pt x="283362" y="185826"/>
                </a:lnTo>
                <a:close/>
              </a:path>
              <a:path w="300989" h="321310">
                <a:moveTo>
                  <a:pt x="300647" y="173291"/>
                </a:moveTo>
                <a:lnTo>
                  <a:pt x="300316" y="139661"/>
                </a:lnTo>
                <a:lnTo>
                  <a:pt x="296659" y="121653"/>
                </a:lnTo>
                <a:lnTo>
                  <a:pt x="296659" y="164541"/>
                </a:lnTo>
                <a:lnTo>
                  <a:pt x="294093" y="186842"/>
                </a:lnTo>
                <a:lnTo>
                  <a:pt x="278472" y="230276"/>
                </a:lnTo>
                <a:lnTo>
                  <a:pt x="248399" y="265874"/>
                </a:lnTo>
                <a:lnTo>
                  <a:pt x="209029" y="294474"/>
                </a:lnTo>
                <a:lnTo>
                  <a:pt x="162394" y="311429"/>
                </a:lnTo>
                <a:lnTo>
                  <a:pt x="137541" y="313626"/>
                </a:lnTo>
                <a:lnTo>
                  <a:pt x="123913" y="312724"/>
                </a:lnTo>
                <a:lnTo>
                  <a:pt x="83578" y="298729"/>
                </a:lnTo>
                <a:lnTo>
                  <a:pt x="67818" y="286473"/>
                </a:lnTo>
                <a:lnTo>
                  <a:pt x="65862" y="284937"/>
                </a:lnTo>
                <a:lnTo>
                  <a:pt x="63893" y="282841"/>
                </a:lnTo>
                <a:lnTo>
                  <a:pt x="36995" y="254304"/>
                </a:lnTo>
                <a:lnTo>
                  <a:pt x="17449" y="216344"/>
                </a:lnTo>
                <a:lnTo>
                  <a:pt x="6845" y="174599"/>
                </a:lnTo>
                <a:lnTo>
                  <a:pt x="4749" y="132499"/>
                </a:lnTo>
                <a:lnTo>
                  <a:pt x="11379" y="97243"/>
                </a:lnTo>
                <a:lnTo>
                  <a:pt x="50190" y="39014"/>
                </a:lnTo>
                <a:lnTo>
                  <a:pt x="110934" y="9715"/>
                </a:lnTo>
                <a:lnTo>
                  <a:pt x="143065" y="6832"/>
                </a:lnTo>
                <a:lnTo>
                  <a:pt x="175260" y="10287"/>
                </a:lnTo>
                <a:lnTo>
                  <a:pt x="237223" y="35890"/>
                </a:lnTo>
                <a:lnTo>
                  <a:pt x="280835" y="86753"/>
                </a:lnTo>
                <a:lnTo>
                  <a:pt x="296164" y="142074"/>
                </a:lnTo>
                <a:lnTo>
                  <a:pt x="296659" y="164541"/>
                </a:lnTo>
                <a:lnTo>
                  <a:pt x="296659" y="121653"/>
                </a:lnTo>
                <a:lnTo>
                  <a:pt x="280276" y="75311"/>
                </a:lnTo>
                <a:lnTo>
                  <a:pt x="236994" y="28638"/>
                </a:lnTo>
                <a:lnTo>
                  <a:pt x="187972" y="6832"/>
                </a:lnTo>
                <a:lnTo>
                  <a:pt x="150647" y="0"/>
                </a:lnTo>
                <a:lnTo>
                  <a:pt x="103454" y="4229"/>
                </a:lnTo>
                <a:lnTo>
                  <a:pt x="61544" y="22453"/>
                </a:lnTo>
                <a:lnTo>
                  <a:pt x="28092" y="53327"/>
                </a:lnTo>
                <a:lnTo>
                  <a:pt x="6248" y="95478"/>
                </a:lnTo>
                <a:lnTo>
                  <a:pt x="0" y="147967"/>
                </a:lnTo>
                <a:lnTo>
                  <a:pt x="2819" y="174561"/>
                </a:lnTo>
                <a:lnTo>
                  <a:pt x="17310" y="226237"/>
                </a:lnTo>
                <a:lnTo>
                  <a:pt x="45694" y="272884"/>
                </a:lnTo>
                <a:lnTo>
                  <a:pt x="63563" y="289775"/>
                </a:lnTo>
                <a:lnTo>
                  <a:pt x="63576" y="290106"/>
                </a:lnTo>
                <a:lnTo>
                  <a:pt x="65468" y="291566"/>
                </a:lnTo>
                <a:lnTo>
                  <a:pt x="66852" y="292646"/>
                </a:lnTo>
                <a:lnTo>
                  <a:pt x="82550" y="304838"/>
                </a:lnTo>
                <a:lnTo>
                  <a:pt x="126123" y="319824"/>
                </a:lnTo>
                <a:lnTo>
                  <a:pt x="148488" y="320802"/>
                </a:lnTo>
                <a:lnTo>
                  <a:pt x="170776" y="317461"/>
                </a:lnTo>
                <a:lnTo>
                  <a:pt x="182702" y="313626"/>
                </a:lnTo>
                <a:lnTo>
                  <a:pt x="192303" y="310540"/>
                </a:lnTo>
                <a:lnTo>
                  <a:pt x="212420" y="300723"/>
                </a:lnTo>
                <a:lnTo>
                  <a:pt x="246138" y="277050"/>
                </a:lnTo>
                <a:lnTo>
                  <a:pt x="273011" y="248018"/>
                </a:lnTo>
                <a:lnTo>
                  <a:pt x="291642" y="213474"/>
                </a:lnTo>
                <a:lnTo>
                  <a:pt x="300647" y="173291"/>
                </a:lnTo>
                <a:close/>
              </a:path>
            </a:pathLst>
          </a:custGeom>
          <a:solidFill>
            <a:srgbClr val="94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g object 57"/>
          <p:cNvSpPr/>
          <p:nvPr/>
        </p:nvSpPr>
        <p:spPr>
          <a:xfrm>
            <a:off x="3723703" y="4118292"/>
            <a:ext cx="300990" cy="321310"/>
          </a:xfrm>
          <a:custGeom>
            <a:avLst/>
            <a:gdLst/>
            <a:ahLst/>
            <a:cxnLst/>
            <a:rect l="l" t="t" r="r" b="b"/>
            <a:pathLst>
              <a:path w="300989" h="321310">
                <a:moveTo>
                  <a:pt x="283375" y="185826"/>
                </a:moveTo>
                <a:lnTo>
                  <a:pt x="282448" y="150241"/>
                </a:lnTo>
                <a:lnTo>
                  <a:pt x="279958" y="141973"/>
                </a:lnTo>
                <a:lnTo>
                  <a:pt x="279958" y="163766"/>
                </a:lnTo>
                <a:lnTo>
                  <a:pt x="276707" y="198374"/>
                </a:lnTo>
                <a:lnTo>
                  <a:pt x="240563" y="255143"/>
                </a:lnTo>
                <a:lnTo>
                  <a:pt x="181698" y="284187"/>
                </a:lnTo>
                <a:lnTo>
                  <a:pt x="150037" y="287680"/>
                </a:lnTo>
                <a:lnTo>
                  <a:pt x="118376" y="284416"/>
                </a:lnTo>
                <a:lnTo>
                  <a:pt x="88404" y="274320"/>
                </a:lnTo>
                <a:lnTo>
                  <a:pt x="53238" y="247738"/>
                </a:lnTo>
                <a:lnTo>
                  <a:pt x="29502" y="209867"/>
                </a:lnTo>
                <a:lnTo>
                  <a:pt x="18719" y="166268"/>
                </a:lnTo>
                <a:lnTo>
                  <a:pt x="22428" y="122440"/>
                </a:lnTo>
                <a:lnTo>
                  <a:pt x="48958" y="72428"/>
                </a:lnTo>
                <a:lnTo>
                  <a:pt x="91186" y="34544"/>
                </a:lnTo>
                <a:lnTo>
                  <a:pt x="134277" y="20256"/>
                </a:lnTo>
                <a:lnTo>
                  <a:pt x="149555" y="19735"/>
                </a:lnTo>
                <a:lnTo>
                  <a:pt x="158597" y="20701"/>
                </a:lnTo>
                <a:lnTo>
                  <a:pt x="167132" y="22733"/>
                </a:lnTo>
                <a:lnTo>
                  <a:pt x="175463" y="25488"/>
                </a:lnTo>
                <a:lnTo>
                  <a:pt x="181432" y="27698"/>
                </a:lnTo>
                <a:lnTo>
                  <a:pt x="183984" y="28651"/>
                </a:lnTo>
                <a:lnTo>
                  <a:pt x="220802" y="50126"/>
                </a:lnTo>
                <a:lnTo>
                  <a:pt x="250355" y="82715"/>
                </a:lnTo>
                <a:lnTo>
                  <a:pt x="270700" y="122059"/>
                </a:lnTo>
                <a:lnTo>
                  <a:pt x="279958" y="163766"/>
                </a:lnTo>
                <a:lnTo>
                  <a:pt x="279958" y="141973"/>
                </a:lnTo>
                <a:lnTo>
                  <a:pt x="270408" y="110248"/>
                </a:lnTo>
                <a:lnTo>
                  <a:pt x="248894" y="72910"/>
                </a:lnTo>
                <a:lnTo>
                  <a:pt x="219329" y="42037"/>
                </a:lnTo>
                <a:lnTo>
                  <a:pt x="197434" y="29591"/>
                </a:lnTo>
                <a:lnTo>
                  <a:pt x="185737" y="22923"/>
                </a:lnTo>
                <a:lnTo>
                  <a:pt x="185674" y="22390"/>
                </a:lnTo>
                <a:lnTo>
                  <a:pt x="183159" y="21463"/>
                </a:lnTo>
                <a:lnTo>
                  <a:pt x="180543" y="20510"/>
                </a:lnTo>
                <a:lnTo>
                  <a:pt x="177825" y="19735"/>
                </a:lnTo>
                <a:lnTo>
                  <a:pt x="168275" y="16649"/>
                </a:lnTo>
                <a:lnTo>
                  <a:pt x="153644" y="13639"/>
                </a:lnTo>
                <a:lnTo>
                  <a:pt x="138734" y="12776"/>
                </a:lnTo>
                <a:lnTo>
                  <a:pt x="122974" y="14376"/>
                </a:lnTo>
                <a:lnTo>
                  <a:pt x="86804" y="28841"/>
                </a:lnTo>
                <a:lnTo>
                  <a:pt x="56832" y="53987"/>
                </a:lnTo>
                <a:lnTo>
                  <a:pt x="32994" y="85623"/>
                </a:lnTo>
                <a:lnTo>
                  <a:pt x="17335" y="121843"/>
                </a:lnTo>
                <a:lnTo>
                  <a:pt x="13830" y="142163"/>
                </a:lnTo>
                <a:lnTo>
                  <a:pt x="13931" y="162737"/>
                </a:lnTo>
                <a:lnTo>
                  <a:pt x="22758" y="202946"/>
                </a:lnTo>
                <a:lnTo>
                  <a:pt x="57264" y="258381"/>
                </a:lnTo>
                <a:lnTo>
                  <a:pt x="113601" y="290309"/>
                </a:lnTo>
                <a:lnTo>
                  <a:pt x="143217" y="294767"/>
                </a:lnTo>
                <a:lnTo>
                  <a:pt x="173202" y="293128"/>
                </a:lnTo>
                <a:lnTo>
                  <a:pt x="229235" y="272656"/>
                </a:lnTo>
                <a:lnTo>
                  <a:pt x="274447" y="219684"/>
                </a:lnTo>
                <a:lnTo>
                  <a:pt x="283375" y="185826"/>
                </a:lnTo>
                <a:close/>
              </a:path>
              <a:path w="300989" h="321310">
                <a:moveTo>
                  <a:pt x="300647" y="173291"/>
                </a:moveTo>
                <a:lnTo>
                  <a:pt x="300342" y="139674"/>
                </a:lnTo>
                <a:lnTo>
                  <a:pt x="296659" y="121539"/>
                </a:lnTo>
                <a:lnTo>
                  <a:pt x="296659" y="164541"/>
                </a:lnTo>
                <a:lnTo>
                  <a:pt x="294093" y="186855"/>
                </a:lnTo>
                <a:lnTo>
                  <a:pt x="278472" y="230276"/>
                </a:lnTo>
                <a:lnTo>
                  <a:pt x="248412" y="265874"/>
                </a:lnTo>
                <a:lnTo>
                  <a:pt x="209029" y="294474"/>
                </a:lnTo>
                <a:lnTo>
                  <a:pt x="162394" y="311442"/>
                </a:lnTo>
                <a:lnTo>
                  <a:pt x="137541" y="313626"/>
                </a:lnTo>
                <a:lnTo>
                  <a:pt x="123913" y="312737"/>
                </a:lnTo>
                <a:lnTo>
                  <a:pt x="83578" y="298729"/>
                </a:lnTo>
                <a:lnTo>
                  <a:pt x="67818" y="286461"/>
                </a:lnTo>
                <a:lnTo>
                  <a:pt x="65862" y="284937"/>
                </a:lnTo>
                <a:lnTo>
                  <a:pt x="63931" y="282879"/>
                </a:lnTo>
                <a:lnTo>
                  <a:pt x="36995" y="254317"/>
                </a:lnTo>
                <a:lnTo>
                  <a:pt x="17449" y="216357"/>
                </a:lnTo>
                <a:lnTo>
                  <a:pt x="6845" y="174637"/>
                </a:lnTo>
                <a:lnTo>
                  <a:pt x="4749" y="132486"/>
                </a:lnTo>
                <a:lnTo>
                  <a:pt x="11379" y="97256"/>
                </a:lnTo>
                <a:lnTo>
                  <a:pt x="50190" y="39027"/>
                </a:lnTo>
                <a:lnTo>
                  <a:pt x="110934" y="9728"/>
                </a:lnTo>
                <a:lnTo>
                  <a:pt x="143065" y="6845"/>
                </a:lnTo>
                <a:lnTo>
                  <a:pt x="175260" y="10299"/>
                </a:lnTo>
                <a:lnTo>
                  <a:pt x="237223" y="35890"/>
                </a:lnTo>
                <a:lnTo>
                  <a:pt x="280835" y="86766"/>
                </a:lnTo>
                <a:lnTo>
                  <a:pt x="296164" y="142074"/>
                </a:lnTo>
                <a:lnTo>
                  <a:pt x="296659" y="164541"/>
                </a:lnTo>
                <a:lnTo>
                  <a:pt x="296659" y="121539"/>
                </a:lnTo>
                <a:lnTo>
                  <a:pt x="280314" y="75323"/>
                </a:lnTo>
                <a:lnTo>
                  <a:pt x="237020" y="28638"/>
                </a:lnTo>
                <a:lnTo>
                  <a:pt x="187998" y="6845"/>
                </a:lnTo>
                <a:lnTo>
                  <a:pt x="150647" y="0"/>
                </a:lnTo>
                <a:lnTo>
                  <a:pt x="103466" y="4241"/>
                </a:lnTo>
                <a:lnTo>
                  <a:pt x="61556" y="22466"/>
                </a:lnTo>
                <a:lnTo>
                  <a:pt x="28092" y="53340"/>
                </a:lnTo>
                <a:lnTo>
                  <a:pt x="6248" y="95478"/>
                </a:lnTo>
                <a:lnTo>
                  <a:pt x="0" y="147993"/>
                </a:lnTo>
                <a:lnTo>
                  <a:pt x="2819" y="174574"/>
                </a:lnTo>
                <a:lnTo>
                  <a:pt x="17322" y="226263"/>
                </a:lnTo>
                <a:lnTo>
                  <a:pt x="45707" y="272897"/>
                </a:lnTo>
                <a:lnTo>
                  <a:pt x="63563" y="289763"/>
                </a:lnTo>
                <a:lnTo>
                  <a:pt x="63576" y="290106"/>
                </a:lnTo>
                <a:lnTo>
                  <a:pt x="65493" y="291592"/>
                </a:lnTo>
                <a:lnTo>
                  <a:pt x="65824" y="291846"/>
                </a:lnTo>
                <a:lnTo>
                  <a:pt x="82550" y="304863"/>
                </a:lnTo>
                <a:lnTo>
                  <a:pt x="126123" y="319862"/>
                </a:lnTo>
                <a:lnTo>
                  <a:pt x="148488" y="320814"/>
                </a:lnTo>
                <a:lnTo>
                  <a:pt x="170776" y="317487"/>
                </a:lnTo>
                <a:lnTo>
                  <a:pt x="182778" y="313626"/>
                </a:lnTo>
                <a:lnTo>
                  <a:pt x="192303" y="310565"/>
                </a:lnTo>
                <a:lnTo>
                  <a:pt x="212420" y="300748"/>
                </a:lnTo>
                <a:lnTo>
                  <a:pt x="246138" y="277063"/>
                </a:lnTo>
                <a:lnTo>
                  <a:pt x="273011" y="248018"/>
                </a:lnTo>
                <a:lnTo>
                  <a:pt x="291642" y="213474"/>
                </a:lnTo>
                <a:lnTo>
                  <a:pt x="300647" y="173291"/>
                </a:lnTo>
                <a:close/>
              </a:path>
            </a:pathLst>
          </a:custGeom>
          <a:solidFill>
            <a:srgbClr val="94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8" name="bg object 58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630035" y="3835822"/>
            <a:ext cx="116773" cy="116944"/>
          </a:xfrm>
          <a:prstGeom prst="rect">
            <a:avLst/>
          </a:prstGeom>
        </p:spPr>
      </p:pic>
      <p:pic>
        <p:nvPicPr>
          <p:cNvPr id="59" name="bg object 59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26436" y="3826545"/>
            <a:ext cx="738979" cy="737186"/>
          </a:xfrm>
          <a:prstGeom prst="rect">
            <a:avLst/>
          </a:prstGeom>
        </p:spPr>
      </p:pic>
      <p:pic>
        <p:nvPicPr>
          <p:cNvPr id="60" name="bg object 60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1145396" y="4472759"/>
            <a:ext cx="69087" cy="72848"/>
          </a:xfrm>
          <a:prstGeom prst="rect">
            <a:avLst/>
          </a:prstGeom>
        </p:spPr>
      </p:pic>
      <p:sp>
        <p:nvSpPr>
          <p:cNvPr id="61" name="bg object 61"/>
          <p:cNvSpPr/>
          <p:nvPr/>
        </p:nvSpPr>
        <p:spPr>
          <a:xfrm>
            <a:off x="1142269" y="3997006"/>
            <a:ext cx="300990" cy="313055"/>
          </a:xfrm>
          <a:custGeom>
            <a:avLst/>
            <a:gdLst/>
            <a:ahLst/>
            <a:cxnLst/>
            <a:rect l="l" t="t" r="r" b="b"/>
            <a:pathLst>
              <a:path w="300990" h="313054">
                <a:moveTo>
                  <a:pt x="129077" y="312699"/>
                </a:moveTo>
                <a:lnTo>
                  <a:pt x="94284" y="295260"/>
                </a:lnTo>
                <a:lnTo>
                  <a:pt x="42158" y="256813"/>
                </a:lnTo>
                <a:lnTo>
                  <a:pt x="17817" y="218231"/>
                </a:lnTo>
                <a:lnTo>
                  <a:pt x="3412" y="172580"/>
                </a:lnTo>
                <a:lnTo>
                  <a:pt x="0" y="126457"/>
                </a:lnTo>
                <a:lnTo>
                  <a:pt x="8637" y="86461"/>
                </a:lnTo>
                <a:lnTo>
                  <a:pt x="29657" y="49686"/>
                </a:lnTo>
                <a:lnTo>
                  <a:pt x="58598" y="23382"/>
                </a:lnTo>
                <a:lnTo>
                  <a:pt x="93132" y="7002"/>
                </a:lnTo>
                <a:lnTo>
                  <a:pt x="130933" y="0"/>
                </a:lnTo>
                <a:lnTo>
                  <a:pt x="169675" y="1825"/>
                </a:lnTo>
                <a:lnTo>
                  <a:pt x="207030" y="11932"/>
                </a:lnTo>
                <a:lnTo>
                  <a:pt x="268275" y="54798"/>
                </a:lnTo>
                <a:lnTo>
                  <a:pt x="300651" y="133934"/>
                </a:lnTo>
                <a:lnTo>
                  <a:pt x="300634" y="183583"/>
                </a:lnTo>
                <a:lnTo>
                  <a:pt x="284899" y="230966"/>
                </a:lnTo>
                <a:lnTo>
                  <a:pt x="250886" y="271644"/>
                </a:lnTo>
                <a:lnTo>
                  <a:pt x="217222" y="294280"/>
                </a:lnTo>
                <a:lnTo>
                  <a:pt x="173338" y="310169"/>
                </a:lnTo>
                <a:lnTo>
                  <a:pt x="129077" y="312699"/>
                </a:lnTo>
                <a:close/>
              </a:path>
            </a:pathLst>
          </a:custGeom>
          <a:solidFill>
            <a:srgbClr val="527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g object 62"/>
          <p:cNvSpPr/>
          <p:nvPr/>
        </p:nvSpPr>
        <p:spPr>
          <a:xfrm>
            <a:off x="1276108" y="4111167"/>
            <a:ext cx="300990" cy="321310"/>
          </a:xfrm>
          <a:custGeom>
            <a:avLst/>
            <a:gdLst/>
            <a:ahLst/>
            <a:cxnLst/>
            <a:rect l="l" t="t" r="r" b="b"/>
            <a:pathLst>
              <a:path w="300990" h="321310">
                <a:moveTo>
                  <a:pt x="283375" y="185813"/>
                </a:moveTo>
                <a:lnTo>
                  <a:pt x="282435" y="150228"/>
                </a:lnTo>
                <a:lnTo>
                  <a:pt x="279958" y="141998"/>
                </a:lnTo>
                <a:lnTo>
                  <a:pt x="279958" y="163753"/>
                </a:lnTo>
                <a:lnTo>
                  <a:pt x="276707" y="198374"/>
                </a:lnTo>
                <a:lnTo>
                  <a:pt x="240576" y="255130"/>
                </a:lnTo>
                <a:lnTo>
                  <a:pt x="181711" y="284175"/>
                </a:lnTo>
                <a:lnTo>
                  <a:pt x="150037" y="287667"/>
                </a:lnTo>
                <a:lnTo>
                  <a:pt x="118376" y="284403"/>
                </a:lnTo>
                <a:lnTo>
                  <a:pt x="88392" y="274307"/>
                </a:lnTo>
                <a:lnTo>
                  <a:pt x="53225" y="247726"/>
                </a:lnTo>
                <a:lnTo>
                  <a:pt x="29489" y="209867"/>
                </a:lnTo>
                <a:lnTo>
                  <a:pt x="18719" y="166255"/>
                </a:lnTo>
                <a:lnTo>
                  <a:pt x="22440" y="122428"/>
                </a:lnTo>
                <a:lnTo>
                  <a:pt x="48958" y="72415"/>
                </a:lnTo>
                <a:lnTo>
                  <a:pt x="91211" y="34531"/>
                </a:lnTo>
                <a:lnTo>
                  <a:pt x="134289" y="20243"/>
                </a:lnTo>
                <a:lnTo>
                  <a:pt x="149555" y="19723"/>
                </a:lnTo>
                <a:lnTo>
                  <a:pt x="158597" y="20701"/>
                </a:lnTo>
                <a:lnTo>
                  <a:pt x="167132" y="22733"/>
                </a:lnTo>
                <a:lnTo>
                  <a:pt x="175475" y="25488"/>
                </a:lnTo>
                <a:lnTo>
                  <a:pt x="181444" y="27686"/>
                </a:lnTo>
                <a:lnTo>
                  <a:pt x="183997" y="28638"/>
                </a:lnTo>
                <a:lnTo>
                  <a:pt x="220814" y="50114"/>
                </a:lnTo>
                <a:lnTo>
                  <a:pt x="250355" y="82715"/>
                </a:lnTo>
                <a:lnTo>
                  <a:pt x="270700" y="122047"/>
                </a:lnTo>
                <a:lnTo>
                  <a:pt x="279958" y="163753"/>
                </a:lnTo>
                <a:lnTo>
                  <a:pt x="279958" y="141998"/>
                </a:lnTo>
                <a:lnTo>
                  <a:pt x="270421" y="110248"/>
                </a:lnTo>
                <a:lnTo>
                  <a:pt x="248894" y="72898"/>
                </a:lnTo>
                <a:lnTo>
                  <a:pt x="219316" y="42024"/>
                </a:lnTo>
                <a:lnTo>
                  <a:pt x="197434" y="29578"/>
                </a:lnTo>
                <a:lnTo>
                  <a:pt x="185724" y="22910"/>
                </a:lnTo>
                <a:lnTo>
                  <a:pt x="185661" y="22390"/>
                </a:lnTo>
                <a:lnTo>
                  <a:pt x="183146" y="21450"/>
                </a:lnTo>
                <a:lnTo>
                  <a:pt x="180555" y="20510"/>
                </a:lnTo>
                <a:lnTo>
                  <a:pt x="177812" y="19723"/>
                </a:lnTo>
                <a:lnTo>
                  <a:pt x="168275" y="16637"/>
                </a:lnTo>
                <a:lnTo>
                  <a:pt x="153644" y="13627"/>
                </a:lnTo>
                <a:lnTo>
                  <a:pt x="138734" y="12763"/>
                </a:lnTo>
                <a:lnTo>
                  <a:pt x="122974" y="14363"/>
                </a:lnTo>
                <a:lnTo>
                  <a:pt x="86804" y="28829"/>
                </a:lnTo>
                <a:lnTo>
                  <a:pt x="56819" y="53975"/>
                </a:lnTo>
                <a:lnTo>
                  <a:pt x="32994" y="85610"/>
                </a:lnTo>
                <a:lnTo>
                  <a:pt x="17335" y="121831"/>
                </a:lnTo>
                <a:lnTo>
                  <a:pt x="13843" y="142151"/>
                </a:lnTo>
                <a:lnTo>
                  <a:pt x="13931" y="162725"/>
                </a:lnTo>
                <a:lnTo>
                  <a:pt x="22771" y="202933"/>
                </a:lnTo>
                <a:lnTo>
                  <a:pt x="57277" y="258368"/>
                </a:lnTo>
                <a:lnTo>
                  <a:pt x="113614" y="290296"/>
                </a:lnTo>
                <a:lnTo>
                  <a:pt x="143230" y="294754"/>
                </a:lnTo>
                <a:lnTo>
                  <a:pt x="173215" y="293116"/>
                </a:lnTo>
                <a:lnTo>
                  <a:pt x="229235" y="272643"/>
                </a:lnTo>
                <a:lnTo>
                  <a:pt x="274447" y="219671"/>
                </a:lnTo>
                <a:lnTo>
                  <a:pt x="283375" y="185813"/>
                </a:lnTo>
                <a:close/>
              </a:path>
              <a:path w="300990" h="321310">
                <a:moveTo>
                  <a:pt x="300647" y="173278"/>
                </a:moveTo>
                <a:lnTo>
                  <a:pt x="300329" y="139661"/>
                </a:lnTo>
                <a:lnTo>
                  <a:pt x="296672" y="121615"/>
                </a:lnTo>
                <a:lnTo>
                  <a:pt x="296672" y="164528"/>
                </a:lnTo>
                <a:lnTo>
                  <a:pt x="294106" y="186842"/>
                </a:lnTo>
                <a:lnTo>
                  <a:pt x="278472" y="230276"/>
                </a:lnTo>
                <a:lnTo>
                  <a:pt x="248412" y="265861"/>
                </a:lnTo>
                <a:lnTo>
                  <a:pt x="209029" y="294474"/>
                </a:lnTo>
                <a:lnTo>
                  <a:pt x="162394" y="311429"/>
                </a:lnTo>
                <a:lnTo>
                  <a:pt x="137553" y="313613"/>
                </a:lnTo>
                <a:lnTo>
                  <a:pt x="123913" y="312724"/>
                </a:lnTo>
                <a:lnTo>
                  <a:pt x="83591" y="298716"/>
                </a:lnTo>
                <a:lnTo>
                  <a:pt x="67818" y="286448"/>
                </a:lnTo>
                <a:lnTo>
                  <a:pt x="66052" y="285102"/>
                </a:lnTo>
                <a:lnTo>
                  <a:pt x="65836" y="284924"/>
                </a:lnTo>
                <a:lnTo>
                  <a:pt x="63919" y="282867"/>
                </a:lnTo>
                <a:lnTo>
                  <a:pt x="36982" y="254304"/>
                </a:lnTo>
                <a:lnTo>
                  <a:pt x="17437" y="216344"/>
                </a:lnTo>
                <a:lnTo>
                  <a:pt x="6845" y="174625"/>
                </a:lnTo>
                <a:lnTo>
                  <a:pt x="4762" y="132486"/>
                </a:lnTo>
                <a:lnTo>
                  <a:pt x="11391" y="97256"/>
                </a:lnTo>
                <a:lnTo>
                  <a:pt x="50190" y="39014"/>
                </a:lnTo>
                <a:lnTo>
                  <a:pt x="110934" y="9715"/>
                </a:lnTo>
                <a:lnTo>
                  <a:pt x="143065" y="6845"/>
                </a:lnTo>
                <a:lnTo>
                  <a:pt x="175260" y="10287"/>
                </a:lnTo>
                <a:lnTo>
                  <a:pt x="237223" y="35890"/>
                </a:lnTo>
                <a:lnTo>
                  <a:pt x="280835" y="86753"/>
                </a:lnTo>
                <a:lnTo>
                  <a:pt x="296164" y="142062"/>
                </a:lnTo>
                <a:lnTo>
                  <a:pt x="296672" y="164528"/>
                </a:lnTo>
                <a:lnTo>
                  <a:pt x="296672" y="121615"/>
                </a:lnTo>
                <a:lnTo>
                  <a:pt x="280301" y="75311"/>
                </a:lnTo>
                <a:lnTo>
                  <a:pt x="237020" y="28625"/>
                </a:lnTo>
                <a:lnTo>
                  <a:pt x="188010" y="6845"/>
                </a:lnTo>
                <a:lnTo>
                  <a:pt x="180848" y="4508"/>
                </a:lnTo>
                <a:lnTo>
                  <a:pt x="150660" y="0"/>
                </a:lnTo>
                <a:lnTo>
                  <a:pt x="103466" y="4229"/>
                </a:lnTo>
                <a:lnTo>
                  <a:pt x="61569" y="22466"/>
                </a:lnTo>
                <a:lnTo>
                  <a:pt x="28117" y="53327"/>
                </a:lnTo>
                <a:lnTo>
                  <a:pt x="6261" y="95465"/>
                </a:lnTo>
                <a:lnTo>
                  <a:pt x="863" y="121310"/>
                </a:lnTo>
                <a:lnTo>
                  <a:pt x="0" y="147980"/>
                </a:lnTo>
                <a:lnTo>
                  <a:pt x="2819" y="174574"/>
                </a:lnTo>
                <a:lnTo>
                  <a:pt x="17310" y="226250"/>
                </a:lnTo>
                <a:lnTo>
                  <a:pt x="45707" y="272884"/>
                </a:lnTo>
                <a:lnTo>
                  <a:pt x="63576" y="289763"/>
                </a:lnTo>
                <a:lnTo>
                  <a:pt x="63601" y="290093"/>
                </a:lnTo>
                <a:lnTo>
                  <a:pt x="65519" y="291592"/>
                </a:lnTo>
                <a:lnTo>
                  <a:pt x="65836" y="291846"/>
                </a:lnTo>
                <a:lnTo>
                  <a:pt x="82537" y="304850"/>
                </a:lnTo>
                <a:lnTo>
                  <a:pt x="126123" y="319849"/>
                </a:lnTo>
                <a:lnTo>
                  <a:pt x="148488" y="320802"/>
                </a:lnTo>
                <a:lnTo>
                  <a:pt x="170776" y="317474"/>
                </a:lnTo>
                <a:lnTo>
                  <a:pt x="182778" y="313613"/>
                </a:lnTo>
                <a:lnTo>
                  <a:pt x="192303" y="310553"/>
                </a:lnTo>
                <a:lnTo>
                  <a:pt x="212420" y="300748"/>
                </a:lnTo>
                <a:lnTo>
                  <a:pt x="246151" y="277050"/>
                </a:lnTo>
                <a:lnTo>
                  <a:pt x="273024" y="248005"/>
                </a:lnTo>
                <a:lnTo>
                  <a:pt x="291642" y="213461"/>
                </a:lnTo>
                <a:lnTo>
                  <a:pt x="300647" y="173278"/>
                </a:lnTo>
                <a:close/>
              </a:path>
            </a:pathLst>
          </a:custGeom>
          <a:solidFill>
            <a:srgbClr val="94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g object 63"/>
          <p:cNvSpPr/>
          <p:nvPr/>
        </p:nvSpPr>
        <p:spPr>
          <a:xfrm>
            <a:off x="1898713" y="4257613"/>
            <a:ext cx="300355" cy="313690"/>
          </a:xfrm>
          <a:custGeom>
            <a:avLst/>
            <a:gdLst/>
            <a:ahLst/>
            <a:cxnLst/>
            <a:rect l="l" t="t" r="r" b="b"/>
            <a:pathLst>
              <a:path w="300355" h="313689">
                <a:moveTo>
                  <a:pt x="177912" y="313167"/>
                </a:moveTo>
                <a:lnTo>
                  <a:pt x="139705" y="312661"/>
                </a:lnTo>
                <a:lnTo>
                  <a:pt x="102680" y="302295"/>
                </a:lnTo>
                <a:lnTo>
                  <a:pt x="68686" y="283588"/>
                </a:lnTo>
                <a:lnTo>
                  <a:pt x="39572" y="258056"/>
                </a:lnTo>
                <a:lnTo>
                  <a:pt x="17187" y="227217"/>
                </a:lnTo>
                <a:lnTo>
                  <a:pt x="0" y="155683"/>
                </a:lnTo>
                <a:lnTo>
                  <a:pt x="9046" y="107258"/>
                </a:lnTo>
                <a:lnTo>
                  <a:pt x="30858" y="62668"/>
                </a:lnTo>
                <a:lnTo>
                  <a:pt x="65786" y="27039"/>
                </a:lnTo>
                <a:lnTo>
                  <a:pt x="114180" y="5499"/>
                </a:lnTo>
                <a:lnTo>
                  <a:pt x="154352" y="0"/>
                </a:lnTo>
                <a:lnTo>
                  <a:pt x="200743" y="5063"/>
                </a:lnTo>
                <a:lnTo>
                  <a:pt x="241610" y="22285"/>
                </a:lnTo>
                <a:lnTo>
                  <a:pt x="265208" y="53260"/>
                </a:lnTo>
                <a:lnTo>
                  <a:pt x="295153" y="110775"/>
                </a:lnTo>
                <a:lnTo>
                  <a:pt x="300076" y="156152"/>
                </a:lnTo>
                <a:lnTo>
                  <a:pt x="292976" y="203498"/>
                </a:lnTo>
                <a:lnTo>
                  <a:pt x="275796" y="246424"/>
                </a:lnTo>
                <a:lnTo>
                  <a:pt x="250476" y="278537"/>
                </a:lnTo>
                <a:lnTo>
                  <a:pt x="215452" y="302299"/>
                </a:lnTo>
                <a:lnTo>
                  <a:pt x="177912" y="313167"/>
                </a:lnTo>
                <a:close/>
              </a:path>
            </a:pathLst>
          </a:custGeom>
          <a:solidFill>
            <a:srgbClr val="54919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4" name="bg object 64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1663929" y="4293652"/>
            <a:ext cx="69087" cy="72848"/>
          </a:xfrm>
          <a:prstGeom prst="rect">
            <a:avLst/>
          </a:prstGeom>
        </p:spPr>
      </p:pic>
      <p:pic>
        <p:nvPicPr>
          <p:cNvPr id="65" name="bg object 65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2088440" y="3923893"/>
            <a:ext cx="69115" cy="72846"/>
          </a:xfrm>
          <a:prstGeom prst="rect">
            <a:avLst/>
          </a:prstGeom>
        </p:spPr>
      </p:pic>
      <p:pic>
        <p:nvPicPr>
          <p:cNvPr id="66" name="bg object 66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359045" y="4472759"/>
            <a:ext cx="69107" cy="72848"/>
          </a:xfrm>
          <a:prstGeom prst="rect">
            <a:avLst/>
          </a:prstGeom>
        </p:spPr>
      </p:pic>
      <p:sp>
        <p:nvSpPr>
          <p:cNvPr id="67" name="bg object 67"/>
          <p:cNvSpPr/>
          <p:nvPr/>
        </p:nvSpPr>
        <p:spPr>
          <a:xfrm>
            <a:off x="2359249" y="3997006"/>
            <a:ext cx="300990" cy="313055"/>
          </a:xfrm>
          <a:custGeom>
            <a:avLst/>
            <a:gdLst/>
            <a:ahLst/>
            <a:cxnLst/>
            <a:rect l="l" t="t" r="r" b="b"/>
            <a:pathLst>
              <a:path w="300989" h="313054">
                <a:moveTo>
                  <a:pt x="129081" y="312699"/>
                </a:moveTo>
                <a:lnTo>
                  <a:pt x="94278" y="295260"/>
                </a:lnTo>
                <a:lnTo>
                  <a:pt x="42170" y="256813"/>
                </a:lnTo>
                <a:lnTo>
                  <a:pt x="17830" y="218231"/>
                </a:lnTo>
                <a:lnTo>
                  <a:pt x="3419" y="172580"/>
                </a:lnTo>
                <a:lnTo>
                  <a:pt x="0" y="126457"/>
                </a:lnTo>
                <a:lnTo>
                  <a:pt x="8634" y="86461"/>
                </a:lnTo>
                <a:lnTo>
                  <a:pt x="29657" y="49686"/>
                </a:lnTo>
                <a:lnTo>
                  <a:pt x="58599" y="23382"/>
                </a:lnTo>
                <a:lnTo>
                  <a:pt x="93134" y="7002"/>
                </a:lnTo>
                <a:lnTo>
                  <a:pt x="130936" y="0"/>
                </a:lnTo>
                <a:lnTo>
                  <a:pt x="169677" y="1825"/>
                </a:lnTo>
                <a:lnTo>
                  <a:pt x="207032" y="11932"/>
                </a:lnTo>
                <a:lnTo>
                  <a:pt x="268277" y="54798"/>
                </a:lnTo>
                <a:lnTo>
                  <a:pt x="300658" y="133934"/>
                </a:lnTo>
                <a:lnTo>
                  <a:pt x="300641" y="183583"/>
                </a:lnTo>
                <a:lnTo>
                  <a:pt x="284908" y="230966"/>
                </a:lnTo>
                <a:lnTo>
                  <a:pt x="250900" y="271644"/>
                </a:lnTo>
                <a:lnTo>
                  <a:pt x="217234" y="294280"/>
                </a:lnTo>
                <a:lnTo>
                  <a:pt x="173347" y="310169"/>
                </a:lnTo>
                <a:lnTo>
                  <a:pt x="129081" y="312699"/>
                </a:lnTo>
                <a:close/>
              </a:path>
            </a:pathLst>
          </a:custGeom>
          <a:solidFill>
            <a:srgbClr val="527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g object 68"/>
          <p:cNvSpPr/>
          <p:nvPr/>
        </p:nvSpPr>
        <p:spPr>
          <a:xfrm>
            <a:off x="1595546" y="3810118"/>
            <a:ext cx="313055" cy="300990"/>
          </a:xfrm>
          <a:custGeom>
            <a:avLst/>
            <a:gdLst/>
            <a:ahLst/>
            <a:cxnLst/>
            <a:rect l="l" t="t" r="r" b="b"/>
            <a:pathLst>
              <a:path w="313055" h="300989">
                <a:moveTo>
                  <a:pt x="156736" y="300612"/>
                </a:moveTo>
                <a:lnTo>
                  <a:pt x="109479" y="293497"/>
                </a:lnTo>
                <a:lnTo>
                  <a:pt x="66635" y="276285"/>
                </a:lnTo>
                <a:lnTo>
                  <a:pt x="34582" y="250925"/>
                </a:lnTo>
                <a:lnTo>
                  <a:pt x="10855" y="215836"/>
                </a:lnTo>
                <a:lnTo>
                  <a:pt x="0" y="178226"/>
                </a:lnTo>
                <a:lnTo>
                  <a:pt x="500" y="139948"/>
                </a:lnTo>
                <a:lnTo>
                  <a:pt x="10844" y="102854"/>
                </a:lnTo>
                <a:lnTo>
                  <a:pt x="29516" y="68798"/>
                </a:lnTo>
                <a:lnTo>
                  <a:pt x="55002" y="39632"/>
                </a:lnTo>
                <a:lnTo>
                  <a:pt x="120360" y="3380"/>
                </a:lnTo>
                <a:lnTo>
                  <a:pt x="157205" y="0"/>
                </a:lnTo>
                <a:lnTo>
                  <a:pt x="205552" y="9054"/>
                </a:lnTo>
                <a:lnTo>
                  <a:pt x="250057" y="30905"/>
                </a:lnTo>
                <a:lnTo>
                  <a:pt x="285612" y="65901"/>
                </a:lnTo>
                <a:lnTo>
                  <a:pt x="307106" y="114389"/>
                </a:lnTo>
                <a:lnTo>
                  <a:pt x="312595" y="154631"/>
                </a:lnTo>
                <a:lnTo>
                  <a:pt x="307541" y="201105"/>
                </a:lnTo>
                <a:lnTo>
                  <a:pt x="290351" y="242048"/>
                </a:lnTo>
                <a:lnTo>
                  <a:pt x="259434" y="265694"/>
                </a:lnTo>
                <a:lnTo>
                  <a:pt x="202028" y="295683"/>
                </a:lnTo>
                <a:lnTo>
                  <a:pt x="156736" y="300612"/>
                </a:lnTo>
                <a:close/>
              </a:path>
            </a:pathLst>
          </a:custGeom>
          <a:solidFill>
            <a:srgbClr val="94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g object 69"/>
          <p:cNvSpPr/>
          <p:nvPr/>
        </p:nvSpPr>
        <p:spPr>
          <a:xfrm>
            <a:off x="2009216" y="4119841"/>
            <a:ext cx="300990" cy="321310"/>
          </a:xfrm>
          <a:custGeom>
            <a:avLst/>
            <a:gdLst/>
            <a:ahLst/>
            <a:cxnLst/>
            <a:rect l="l" t="t" r="r" b="b"/>
            <a:pathLst>
              <a:path w="300989" h="321310">
                <a:moveTo>
                  <a:pt x="283375" y="185826"/>
                </a:moveTo>
                <a:lnTo>
                  <a:pt x="282448" y="150241"/>
                </a:lnTo>
                <a:lnTo>
                  <a:pt x="279971" y="142011"/>
                </a:lnTo>
                <a:lnTo>
                  <a:pt x="279971" y="163779"/>
                </a:lnTo>
                <a:lnTo>
                  <a:pt x="276720" y="198386"/>
                </a:lnTo>
                <a:lnTo>
                  <a:pt x="240576" y="255130"/>
                </a:lnTo>
                <a:lnTo>
                  <a:pt x="181698" y="284175"/>
                </a:lnTo>
                <a:lnTo>
                  <a:pt x="150025" y="287667"/>
                </a:lnTo>
                <a:lnTo>
                  <a:pt x="118364" y="284403"/>
                </a:lnTo>
                <a:lnTo>
                  <a:pt x="88392" y="274320"/>
                </a:lnTo>
                <a:lnTo>
                  <a:pt x="53225" y="247738"/>
                </a:lnTo>
                <a:lnTo>
                  <a:pt x="29489" y="209880"/>
                </a:lnTo>
                <a:lnTo>
                  <a:pt x="18719" y="166268"/>
                </a:lnTo>
                <a:lnTo>
                  <a:pt x="22440" y="122453"/>
                </a:lnTo>
                <a:lnTo>
                  <a:pt x="48958" y="72428"/>
                </a:lnTo>
                <a:lnTo>
                  <a:pt x="91198" y="34556"/>
                </a:lnTo>
                <a:lnTo>
                  <a:pt x="134302" y="20243"/>
                </a:lnTo>
                <a:lnTo>
                  <a:pt x="149567" y="19735"/>
                </a:lnTo>
                <a:lnTo>
                  <a:pt x="158610" y="20701"/>
                </a:lnTo>
                <a:lnTo>
                  <a:pt x="220814" y="50101"/>
                </a:lnTo>
                <a:lnTo>
                  <a:pt x="250367" y="82702"/>
                </a:lnTo>
                <a:lnTo>
                  <a:pt x="270713" y="122047"/>
                </a:lnTo>
                <a:lnTo>
                  <a:pt x="279971" y="163779"/>
                </a:lnTo>
                <a:lnTo>
                  <a:pt x="279971" y="142011"/>
                </a:lnTo>
                <a:lnTo>
                  <a:pt x="270421" y="110261"/>
                </a:lnTo>
                <a:lnTo>
                  <a:pt x="248881" y="72910"/>
                </a:lnTo>
                <a:lnTo>
                  <a:pt x="219303" y="42037"/>
                </a:lnTo>
                <a:lnTo>
                  <a:pt x="197408" y="29578"/>
                </a:lnTo>
                <a:lnTo>
                  <a:pt x="185724" y="22923"/>
                </a:lnTo>
                <a:lnTo>
                  <a:pt x="185648" y="22377"/>
                </a:lnTo>
                <a:lnTo>
                  <a:pt x="183134" y="21463"/>
                </a:lnTo>
                <a:lnTo>
                  <a:pt x="180555" y="20510"/>
                </a:lnTo>
                <a:lnTo>
                  <a:pt x="177812" y="19735"/>
                </a:lnTo>
                <a:lnTo>
                  <a:pt x="168275" y="16637"/>
                </a:lnTo>
                <a:lnTo>
                  <a:pt x="153657" y="13639"/>
                </a:lnTo>
                <a:lnTo>
                  <a:pt x="104190" y="19862"/>
                </a:lnTo>
                <a:lnTo>
                  <a:pt x="70967" y="40474"/>
                </a:lnTo>
                <a:lnTo>
                  <a:pt x="44145" y="69062"/>
                </a:lnTo>
                <a:lnTo>
                  <a:pt x="23914" y="103289"/>
                </a:lnTo>
                <a:lnTo>
                  <a:pt x="13843" y="142151"/>
                </a:lnTo>
                <a:lnTo>
                  <a:pt x="13944" y="162737"/>
                </a:lnTo>
                <a:lnTo>
                  <a:pt x="22771" y="202907"/>
                </a:lnTo>
                <a:lnTo>
                  <a:pt x="57277" y="258356"/>
                </a:lnTo>
                <a:lnTo>
                  <a:pt x="113614" y="290271"/>
                </a:lnTo>
                <a:lnTo>
                  <a:pt x="143217" y="294754"/>
                </a:lnTo>
                <a:lnTo>
                  <a:pt x="173215" y="293116"/>
                </a:lnTo>
                <a:lnTo>
                  <a:pt x="229247" y="272669"/>
                </a:lnTo>
                <a:lnTo>
                  <a:pt x="274447" y="219684"/>
                </a:lnTo>
                <a:lnTo>
                  <a:pt x="283375" y="185826"/>
                </a:lnTo>
                <a:close/>
              </a:path>
              <a:path w="300989" h="321310">
                <a:moveTo>
                  <a:pt x="300659" y="173291"/>
                </a:moveTo>
                <a:lnTo>
                  <a:pt x="300329" y="139661"/>
                </a:lnTo>
                <a:lnTo>
                  <a:pt x="296672" y="121653"/>
                </a:lnTo>
                <a:lnTo>
                  <a:pt x="296672" y="164541"/>
                </a:lnTo>
                <a:lnTo>
                  <a:pt x="294106" y="186842"/>
                </a:lnTo>
                <a:lnTo>
                  <a:pt x="278485" y="230276"/>
                </a:lnTo>
                <a:lnTo>
                  <a:pt x="248412" y="265874"/>
                </a:lnTo>
                <a:lnTo>
                  <a:pt x="209042" y="294474"/>
                </a:lnTo>
                <a:lnTo>
                  <a:pt x="162407" y="311442"/>
                </a:lnTo>
                <a:lnTo>
                  <a:pt x="137553" y="313626"/>
                </a:lnTo>
                <a:lnTo>
                  <a:pt x="123926" y="312724"/>
                </a:lnTo>
                <a:lnTo>
                  <a:pt x="83591" y="298729"/>
                </a:lnTo>
                <a:lnTo>
                  <a:pt x="67830" y="286473"/>
                </a:lnTo>
                <a:lnTo>
                  <a:pt x="65874" y="284937"/>
                </a:lnTo>
                <a:lnTo>
                  <a:pt x="63906" y="282841"/>
                </a:lnTo>
                <a:lnTo>
                  <a:pt x="37007" y="254304"/>
                </a:lnTo>
                <a:lnTo>
                  <a:pt x="17449" y="216344"/>
                </a:lnTo>
                <a:lnTo>
                  <a:pt x="6845" y="174612"/>
                </a:lnTo>
                <a:lnTo>
                  <a:pt x="4762" y="132499"/>
                </a:lnTo>
                <a:lnTo>
                  <a:pt x="11391" y="97243"/>
                </a:lnTo>
                <a:lnTo>
                  <a:pt x="50203" y="39014"/>
                </a:lnTo>
                <a:lnTo>
                  <a:pt x="110947" y="9715"/>
                </a:lnTo>
                <a:lnTo>
                  <a:pt x="143078" y="6845"/>
                </a:lnTo>
                <a:lnTo>
                  <a:pt x="175272" y="10287"/>
                </a:lnTo>
                <a:lnTo>
                  <a:pt x="237236" y="35890"/>
                </a:lnTo>
                <a:lnTo>
                  <a:pt x="280847" y="86753"/>
                </a:lnTo>
                <a:lnTo>
                  <a:pt x="296176" y="142087"/>
                </a:lnTo>
                <a:lnTo>
                  <a:pt x="296672" y="164541"/>
                </a:lnTo>
                <a:lnTo>
                  <a:pt x="296672" y="121653"/>
                </a:lnTo>
                <a:lnTo>
                  <a:pt x="280289" y="75311"/>
                </a:lnTo>
                <a:lnTo>
                  <a:pt x="236994" y="28638"/>
                </a:lnTo>
                <a:lnTo>
                  <a:pt x="187985" y="6845"/>
                </a:lnTo>
                <a:lnTo>
                  <a:pt x="180848" y="4508"/>
                </a:lnTo>
                <a:lnTo>
                  <a:pt x="150660" y="0"/>
                </a:lnTo>
                <a:lnTo>
                  <a:pt x="103466" y="4229"/>
                </a:lnTo>
                <a:lnTo>
                  <a:pt x="61556" y="22453"/>
                </a:lnTo>
                <a:lnTo>
                  <a:pt x="28105" y="53327"/>
                </a:lnTo>
                <a:lnTo>
                  <a:pt x="6248" y="95478"/>
                </a:lnTo>
                <a:lnTo>
                  <a:pt x="863" y="121310"/>
                </a:lnTo>
                <a:lnTo>
                  <a:pt x="0" y="147967"/>
                </a:lnTo>
                <a:lnTo>
                  <a:pt x="2832" y="174561"/>
                </a:lnTo>
                <a:lnTo>
                  <a:pt x="17322" y="226237"/>
                </a:lnTo>
                <a:lnTo>
                  <a:pt x="45707" y="272884"/>
                </a:lnTo>
                <a:lnTo>
                  <a:pt x="63576" y="289775"/>
                </a:lnTo>
                <a:lnTo>
                  <a:pt x="63588" y="290106"/>
                </a:lnTo>
                <a:lnTo>
                  <a:pt x="65481" y="291579"/>
                </a:lnTo>
                <a:lnTo>
                  <a:pt x="66865" y="292646"/>
                </a:lnTo>
                <a:lnTo>
                  <a:pt x="82562" y="304838"/>
                </a:lnTo>
                <a:lnTo>
                  <a:pt x="126123" y="319824"/>
                </a:lnTo>
                <a:lnTo>
                  <a:pt x="148501" y="320802"/>
                </a:lnTo>
                <a:lnTo>
                  <a:pt x="170789" y="317461"/>
                </a:lnTo>
                <a:lnTo>
                  <a:pt x="182714" y="313626"/>
                </a:lnTo>
                <a:lnTo>
                  <a:pt x="192316" y="310540"/>
                </a:lnTo>
                <a:lnTo>
                  <a:pt x="212432" y="300723"/>
                </a:lnTo>
                <a:lnTo>
                  <a:pt x="246151" y="277050"/>
                </a:lnTo>
                <a:lnTo>
                  <a:pt x="273024" y="248018"/>
                </a:lnTo>
                <a:lnTo>
                  <a:pt x="291655" y="213474"/>
                </a:lnTo>
                <a:lnTo>
                  <a:pt x="300659" y="173291"/>
                </a:lnTo>
                <a:close/>
              </a:path>
            </a:pathLst>
          </a:custGeom>
          <a:solidFill>
            <a:srgbClr val="94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g object 70"/>
          <p:cNvSpPr/>
          <p:nvPr/>
        </p:nvSpPr>
        <p:spPr>
          <a:xfrm>
            <a:off x="2493086" y="4111167"/>
            <a:ext cx="300990" cy="321310"/>
          </a:xfrm>
          <a:custGeom>
            <a:avLst/>
            <a:gdLst/>
            <a:ahLst/>
            <a:cxnLst/>
            <a:rect l="l" t="t" r="r" b="b"/>
            <a:pathLst>
              <a:path w="300989" h="321310">
                <a:moveTo>
                  <a:pt x="283387" y="185813"/>
                </a:moveTo>
                <a:lnTo>
                  <a:pt x="282448" y="150228"/>
                </a:lnTo>
                <a:lnTo>
                  <a:pt x="279971" y="141998"/>
                </a:lnTo>
                <a:lnTo>
                  <a:pt x="279971" y="163753"/>
                </a:lnTo>
                <a:lnTo>
                  <a:pt x="276720" y="198374"/>
                </a:lnTo>
                <a:lnTo>
                  <a:pt x="240576" y="255130"/>
                </a:lnTo>
                <a:lnTo>
                  <a:pt x="181711" y="284175"/>
                </a:lnTo>
                <a:lnTo>
                  <a:pt x="150050" y="287667"/>
                </a:lnTo>
                <a:lnTo>
                  <a:pt x="118389" y="284403"/>
                </a:lnTo>
                <a:lnTo>
                  <a:pt x="88417" y="274307"/>
                </a:lnTo>
                <a:lnTo>
                  <a:pt x="53251" y="247726"/>
                </a:lnTo>
                <a:lnTo>
                  <a:pt x="29514" y="209867"/>
                </a:lnTo>
                <a:lnTo>
                  <a:pt x="18732" y="166255"/>
                </a:lnTo>
                <a:lnTo>
                  <a:pt x="22440" y="122428"/>
                </a:lnTo>
                <a:lnTo>
                  <a:pt x="48958" y="72415"/>
                </a:lnTo>
                <a:lnTo>
                  <a:pt x="91198" y="34531"/>
                </a:lnTo>
                <a:lnTo>
                  <a:pt x="134289" y="20243"/>
                </a:lnTo>
                <a:lnTo>
                  <a:pt x="149567" y="19723"/>
                </a:lnTo>
                <a:lnTo>
                  <a:pt x="158610" y="20701"/>
                </a:lnTo>
                <a:lnTo>
                  <a:pt x="167132" y="22733"/>
                </a:lnTo>
                <a:lnTo>
                  <a:pt x="175475" y="25488"/>
                </a:lnTo>
                <a:lnTo>
                  <a:pt x="181444" y="27686"/>
                </a:lnTo>
                <a:lnTo>
                  <a:pt x="183997" y="28638"/>
                </a:lnTo>
                <a:lnTo>
                  <a:pt x="220814" y="50114"/>
                </a:lnTo>
                <a:lnTo>
                  <a:pt x="250367" y="82715"/>
                </a:lnTo>
                <a:lnTo>
                  <a:pt x="270713" y="122047"/>
                </a:lnTo>
                <a:lnTo>
                  <a:pt x="279971" y="163753"/>
                </a:lnTo>
                <a:lnTo>
                  <a:pt x="279971" y="141998"/>
                </a:lnTo>
                <a:lnTo>
                  <a:pt x="270421" y="110248"/>
                </a:lnTo>
                <a:lnTo>
                  <a:pt x="248894" y="72898"/>
                </a:lnTo>
                <a:lnTo>
                  <a:pt x="219329" y="42024"/>
                </a:lnTo>
                <a:lnTo>
                  <a:pt x="197446" y="29578"/>
                </a:lnTo>
                <a:lnTo>
                  <a:pt x="185750" y="22923"/>
                </a:lnTo>
                <a:lnTo>
                  <a:pt x="185686" y="22390"/>
                </a:lnTo>
                <a:lnTo>
                  <a:pt x="183172" y="21450"/>
                </a:lnTo>
                <a:lnTo>
                  <a:pt x="180555" y="20510"/>
                </a:lnTo>
                <a:lnTo>
                  <a:pt x="177838" y="19723"/>
                </a:lnTo>
                <a:lnTo>
                  <a:pt x="168287" y="16637"/>
                </a:lnTo>
                <a:lnTo>
                  <a:pt x="153657" y="13627"/>
                </a:lnTo>
                <a:lnTo>
                  <a:pt x="138747" y="12763"/>
                </a:lnTo>
                <a:lnTo>
                  <a:pt x="122986" y="14363"/>
                </a:lnTo>
                <a:lnTo>
                  <a:pt x="86817" y="28829"/>
                </a:lnTo>
                <a:lnTo>
                  <a:pt x="56845" y="53975"/>
                </a:lnTo>
                <a:lnTo>
                  <a:pt x="33007" y="85610"/>
                </a:lnTo>
                <a:lnTo>
                  <a:pt x="17348" y="121831"/>
                </a:lnTo>
                <a:lnTo>
                  <a:pt x="13843" y="142151"/>
                </a:lnTo>
                <a:lnTo>
                  <a:pt x="13944" y="162725"/>
                </a:lnTo>
                <a:lnTo>
                  <a:pt x="22771" y="202933"/>
                </a:lnTo>
                <a:lnTo>
                  <a:pt x="57277" y="258368"/>
                </a:lnTo>
                <a:lnTo>
                  <a:pt x="113614" y="290296"/>
                </a:lnTo>
                <a:lnTo>
                  <a:pt x="143230" y="294754"/>
                </a:lnTo>
                <a:lnTo>
                  <a:pt x="173215" y="293116"/>
                </a:lnTo>
                <a:lnTo>
                  <a:pt x="229247" y="272643"/>
                </a:lnTo>
                <a:lnTo>
                  <a:pt x="274459" y="219671"/>
                </a:lnTo>
                <a:lnTo>
                  <a:pt x="283387" y="185813"/>
                </a:lnTo>
                <a:close/>
              </a:path>
              <a:path w="300989" h="321310">
                <a:moveTo>
                  <a:pt x="300659" y="173278"/>
                </a:moveTo>
                <a:lnTo>
                  <a:pt x="300355" y="139661"/>
                </a:lnTo>
                <a:lnTo>
                  <a:pt x="296672" y="121526"/>
                </a:lnTo>
                <a:lnTo>
                  <a:pt x="296672" y="164528"/>
                </a:lnTo>
                <a:lnTo>
                  <a:pt x="294106" y="186842"/>
                </a:lnTo>
                <a:lnTo>
                  <a:pt x="278485" y="230276"/>
                </a:lnTo>
                <a:lnTo>
                  <a:pt x="248424" y="265861"/>
                </a:lnTo>
                <a:lnTo>
                  <a:pt x="209042" y="294474"/>
                </a:lnTo>
                <a:lnTo>
                  <a:pt x="162407" y="311429"/>
                </a:lnTo>
                <a:lnTo>
                  <a:pt x="137553" y="313613"/>
                </a:lnTo>
                <a:lnTo>
                  <a:pt x="123926" y="312724"/>
                </a:lnTo>
                <a:lnTo>
                  <a:pt x="83591" y="298716"/>
                </a:lnTo>
                <a:lnTo>
                  <a:pt x="67830" y="286448"/>
                </a:lnTo>
                <a:lnTo>
                  <a:pt x="65874" y="284924"/>
                </a:lnTo>
                <a:lnTo>
                  <a:pt x="37007" y="254304"/>
                </a:lnTo>
                <a:lnTo>
                  <a:pt x="17449" y="216344"/>
                </a:lnTo>
                <a:lnTo>
                  <a:pt x="6858" y="174625"/>
                </a:lnTo>
                <a:lnTo>
                  <a:pt x="4762" y="132486"/>
                </a:lnTo>
                <a:lnTo>
                  <a:pt x="11391" y="97256"/>
                </a:lnTo>
                <a:lnTo>
                  <a:pt x="50203" y="39014"/>
                </a:lnTo>
                <a:lnTo>
                  <a:pt x="110947" y="9715"/>
                </a:lnTo>
                <a:lnTo>
                  <a:pt x="143078" y="6845"/>
                </a:lnTo>
                <a:lnTo>
                  <a:pt x="175272" y="10287"/>
                </a:lnTo>
                <a:lnTo>
                  <a:pt x="237236" y="35890"/>
                </a:lnTo>
                <a:lnTo>
                  <a:pt x="280847" y="86753"/>
                </a:lnTo>
                <a:lnTo>
                  <a:pt x="296176" y="142062"/>
                </a:lnTo>
                <a:lnTo>
                  <a:pt x="296672" y="164528"/>
                </a:lnTo>
                <a:lnTo>
                  <a:pt x="296672" y="121526"/>
                </a:lnTo>
                <a:lnTo>
                  <a:pt x="280327" y="75311"/>
                </a:lnTo>
                <a:lnTo>
                  <a:pt x="237032" y="28625"/>
                </a:lnTo>
                <a:lnTo>
                  <a:pt x="188010" y="6845"/>
                </a:lnTo>
                <a:lnTo>
                  <a:pt x="180848" y="4508"/>
                </a:lnTo>
                <a:lnTo>
                  <a:pt x="150660" y="0"/>
                </a:lnTo>
                <a:lnTo>
                  <a:pt x="103479" y="4229"/>
                </a:lnTo>
                <a:lnTo>
                  <a:pt x="61569" y="22466"/>
                </a:lnTo>
                <a:lnTo>
                  <a:pt x="28105" y="53327"/>
                </a:lnTo>
                <a:lnTo>
                  <a:pt x="6248" y="95465"/>
                </a:lnTo>
                <a:lnTo>
                  <a:pt x="863" y="121310"/>
                </a:lnTo>
                <a:lnTo>
                  <a:pt x="0" y="147980"/>
                </a:lnTo>
                <a:lnTo>
                  <a:pt x="2832" y="174574"/>
                </a:lnTo>
                <a:lnTo>
                  <a:pt x="17335" y="226250"/>
                </a:lnTo>
                <a:lnTo>
                  <a:pt x="45720" y="272884"/>
                </a:lnTo>
                <a:lnTo>
                  <a:pt x="63576" y="289763"/>
                </a:lnTo>
                <a:lnTo>
                  <a:pt x="63588" y="290093"/>
                </a:lnTo>
                <a:lnTo>
                  <a:pt x="65506" y="291592"/>
                </a:lnTo>
                <a:lnTo>
                  <a:pt x="65836" y="291846"/>
                </a:lnTo>
                <a:lnTo>
                  <a:pt x="82562" y="304850"/>
                </a:lnTo>
                <a:lnTo>
                  <a:pt x="126123" y="319849"/>
                </a:lnTo>
                <a:lnTo>
                  <a:pt x="148501" y="320802"/>
                </a:lnTo>
                <a:lnTo>
                  <a:pt x="170789" y="317474"/>
                </a:lnTo>
                <a:lnTo>
                  <a:pt x="182791" y="313613"/>
                </a:lnTo>
                <a:lnTo>
                  <a:pt x="192316" y="310553"/>
                </a:lnTo>
                <a:lnTo>
                  <a:pt x="212432" y="300748"/>
                </a:lnTo>
                <a:lnTo>
                  <a:pt x="246151" y="277050"/>
                </a:lnTo>
                <a:lnTo>
                  <a:pt x="273024" y="248005"/>
                </a:lnTo>
                <a:lnTo>
                  <a:pt x="291655" y="213461"/>
                </a:lnTo>
                <a:lnTo>
                  <a:pt x="300659" y="173278"/>
                </a:lnTo>
                <a:close/>
              </a:path>
            </a:pathLst>
          </a:custGeom>
          <a:solidFill>
            <a:srgbClr val="94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1" name="bg object 7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15145" y="3482898"/>
            <a:ext cx="69087" cy="72848"/>
          </a:xfrm>
          <a:prstGeom prst="rect">
            <a:avLst/>
          </a:prstGeom>
        </p:spPr>
      </p:pic>
      <p:sp>
        <p:nvSpPr>
          <p:cNvPr id="72" name="bg object 72"/>
          <p:cNvSpPr/>
          <p:nvPr/>
        </p:nvSpPr>
        <p:spPr>
          <a:xfrm>
            <a:off x="312018" y="3007146"/>
            <a:ext cx="300990" cy="313055"/>
          </a:xfrm>
          <a:custGeom>
            <a:avLst/>
            <a:gdLst/>
            <a:ahLst/>
            <a:cxnLst/>
            <a:rect l="l" t="t" r="r" b="b"/>
            <a:pathLst>
              <a:path w="300990" h="313054">
                <a:moveTo>
                  <a:pt x="129077" y="312699"/>
                </a:moveTo>
                <a:lnTo>
                  <a:pt x="94284" y="295260"/>
                </a:lnTo>
                <a:lnTo>
                  <a:pt x="42158" y="256813"/>
                </a:lnTo>
                <a:lnTo>
                  <a:pt x="17817" y="218231"/>
                </a:lnTo>
                <a:lnTo>
                  <a:pt x="3412" y="172580"/>
                </a:lnTo>
                <a:lnTo>
                  <a:pt x="0" y="126457"/>
                </a:lnTo>
                <a:lnTo>
                  <a:pt x="8637" y="86461"/>
                </a:lnTo>
                <a:lnTo>
                  <a:pt x="29657" y="49686"/>
                </a:lnTo>
                <a:lnTo>
                  <a:pt x="58598" y="23382"/>
                </a:lnTo>
                <a:lnTo>
                  <a:pt x="93132" y="7002"/>
                </a:lnTo>
                <a:lnTo>
                  <a:pt x="130933" y="0"/>
                </a:lnTo>
                <a:lnTo>
                  <a:pt x="169675" y="1825"/>
                </a:lnTo>
                <a:lnTo>
                  <a:pt x="207030" y="11932"/>
                </a:lnTo>
                <a:lnTo>
                  <a:pt x="268275" y="54798"/>
                </a:lnTo>
                <a:lnTo>
                  <a:pt x="300651" y="133934"/>
                </a:lnTo>
                <a:lnTo>
                  <a:pt x="300634" y="183583"/>
                </a:lnTo>
                <a:lnTo>
                  <a:pt x="284899" y="230966"/>
                </a:lnTo>
                <a:lnTo>
                  <a:pt x="250886" y="271644"/>
                </a:lnTo>
                <a:lnTo>
                  <a:pt x="217222" y="294280"/>
                </a:lnTo>
                <a:lnTo>
                  <a:pt x="173338" y="310169"/>
                </a:lnTo>
                <a:lnTo>
                  <a:pt x="129077" y="312699"/>
                </a:lnTo>
                <a:close/>
              </a:path>
            </a:pathLst>
          </a:custGeom>
          <a:solidFill>
            <a:srgbClr val="527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g object 73"/>
          <p:cNvSpPr/>
          <p:nvPr/>
        </p:nvSpPr>
        <p:spPr>
          <a:xfrm>
            <a:off x="445858" y="3121304"/>
            <a:ext cx="300990" cy="321310"/>
          </a:xfrm>
          <a:custGeom>
            <a:avLst/>
            <a:gdLst/>
            <a:ahLst/>
            <a:cxnLst/>
            <a:rect l="l" t="t" r="r" b="b"/>
            <a:pathLst>
              <a:path w="300990" h="321310">
                <a:moveTo>
                  <a:pt x="67818" y="286448"/>
                </a:moveTo>
                <a:lnTo>
                  <a:pt x="65836" y="284924"/>
                </a:lnTo>
                <a:lnTo>
                  <a:pt x="67818" y="286473"/>
                </a:lnTo>
                <a:close/>
              </a:path>
              <a:path w="300990" h="321310">
                <a:moveTo>
                  <a:pt x="283375" y="185813"/>
                </a:moveTo>
                <a:lnTo>
                  <a:pt x="282435" y="150228"/>
                </a:lnTo>
                <a:lnTo>
                  <a:pt x="279958" y="141998"/>
                </a:lnTo>
                <a:lnTo>
                  <a:pt x="279958" y="163766"/>
                </a:lnTo>
                <a:lnTo>
                  <a:pt x="276707" y="198374"/>
                </a:lnTo>
                <a:lnTo>
                  <a:pt x="240576" y="255130"/>
                </a:lnTo>
                <a:lnTo>
                  <a:pt x="181711" y="284175"/>
                </a:lnTo>
                <a:lnTo>
                  <a:pt x="150037" y="287667"/>
                </a:lnTo>
                <a:lnTo>
                  <a:pt x="118376" y="284403"/>
                </a:lnTo>
                <a:lnTo>
                  <a:pt x="88392" y="274307"/>
                </a:lnTo>
                <a:lnTo>
                  <a:pt x="53225" y="247726"/>
                </a:lnTo>
                <a:lnTo>
                  <a:pt x="29489" y="209867"/>
                </a:lnTo>
                <a:lnTo>
                  <a:pt x="18719" y="166255"/>
                </a:lnTo>
                <a:lnTo>
                  <a:pt x="22440" y="122440"/>
                </a:lnTo>
                <a:lnTo>
                  <a:pt x="48958" y="72415"/>
                </a:lnTo>
                <a:lnTo>
                  <a:pt x="91198" y="34544"/>
                </a:lnTo>
                <a:lnTo>
                  <a:pt x="134289" y="20243"/>
                </a:lnTo>
                <a:lnTo>
                  <a:pt x="149555" y="19735"/>
                </a:lnTo>
                <a:lnTo>
                  <a:pt x="158597" y="20701"/>
                </a:lnTo>
                <a:lnTo>
                  <a:pt x="167132" y="22733"/>
                </a:lnTo>
                <a:lnTo>
                  <a:pt x="175475" y="25488"/>
                </a:lnTo>
                <a:lnTo>
                  <a:pt x="181444" y="27686"/>
                </a:lnTo>
                <a:lnTo>
                  <a:pt x="183997" y="28638"/>
                </a:lnTo>
                <a:lnTo>
                  <a:pt x="220814" y="50114"/>
                </a:lnTo>
                <a:lnTo>
                  <a:pt x="250355" y="82715"/>
                </a:lnTo>
                <a:lnTo>
                  <a:pt x="270700" y="122047"/>
                </a:lnTo>
                <a:lnTo>
                  <a:pt x="279958" y="163766"/>
                </a:lnTo>
                <a:lnTo>
                  <a:pt x="279958" y="141998"/>
                </a:lnTo>
                <a:lnTo>
                  <a:pt x="248894" y="72898"/>
                </a:lnTo>
                <a:lnTo>
                  <a:pt x="219316" y="42024"/>
                </a:lnTo>
                <a:lnTo>
                  <a:pt x="185724" y="22923"/>
                </a:lnTo>
                <a:lnTo>
                  <a:pt x="185661" y="22390"/>
                </a:lnTo>
                <a:lnTo>
                  <a:pt x="183146" y="21450"/>
                </a:lnTo>
                <a:lnTo>
                  <a:pt x="180555" y="20510"/>
                </a:lnTo>
                <a:lnTo>
                  <a:pt x="177812" y="19735"/>
                </a:lnTo>
                <a:lnTo>
                  <a:pt x="168275" y="16637"/>
                </a:lnTo>
                <a:lnTo>
                  <a:pt x="153644" y="13639"/>
                </a:lnTo>
                <a:lnTo>
                  <a:pt x="138734" y="12763"/>
                </a:lnTo>
                <a:lnTo>
                  <a:pt x="122974" y="14363"/>
                </a:lnTo>
                <a:lnTo>
                  <a:pt x="86804" y="28841"/>
                </a:lnTo>
                <a:lnTo>
                  <a:pt x="56819" y="53975"/>
                </a:lnTo>
                <a:lnTo>
                  <a:pt x="32994" y="85623"/>
                </a:lnTo>
                <a:lnTo>
                  <a:pt x="17335" y="121843"/>
                </a:lnTo>
                <a:lnTo>
                  <a:pt x="13843" y="142163"/>
                </a:lnTo>
                <a:lnTo>
                  <a:pt x="13931" y="162737"/>
                </a:lnTo>
                <a:lnTo>
                  <a:pt x="22771" y="202933"/>
                </a:lnTo>
                <a:lnTo>
                  <a:pt x="57277" y="258368"/>
                </a:lnTo>
                <a:lnTo>
                  <a:pt x="113614" y="290296"/>
                </a:lnTo>
                <a:lnTo>
                  <a:pt x="143230" y="294767"/>
                </a:lnTo>
                <a:lnTo>
                  <a:pt x="173215" y="293116"/>
                </a:lnTo>
                <a:lnTo>
                  <a:pt x="229235" y="272656"/>
                </a:lnTo>
                <a:lnTo>
                  <a:pt x="274447" y="219671"/>
                </a:lnTo>
                <a:lnTo>
                  <a:pt x="283375" y="185813"/>
                </a:lnTo>
                <a:close/>
              </a:path>
              <a:path w="300990" h="321310">
                <a:moveTo>
                  <a:pt x="300647" y="173278"/>
                </a:moveTo>
                <a:lnTo>
                  <a:pt x="300329" y="139661"/>
                </a:lnTo>
                <a:lnTo>
                  <a:pt x="296672" y="121615"/>
                </a:lnTo>
                <a:lnTo>
                  <a:pt x="296672" y="164541"/>
                </a:lnTo>
                <a:lnTo>
                  <a:pt x="294106" y="186855"/>
                </a:lnTo>
                <a:lnTo>
                  <a:pt x="278472" y="230276"/>
                </a:lnTo>
                <a:lnTo>
                  <a:pt x="248412" y="265861"/>
                </a:lnTo>
                <a:lnTo>
                  <a:pt x="209029" y="294474"/>
                </a:lnTo>
                <a:lnTo>
                  <a:pt x="162394" y="311442"/>
                </a:lnTo>
                <a:lnTo>
                  <a:pt x="137553" y="313613"/>
                </a:lnTo>
                <a:lnTo>
                  <a:pt x="123913" y="312724"/>
                </a:lnTo>
                <a:lnTo>
                  <a:pt x="83591" y="298716"/>
                </a:lnTo>
                <a:lnTo>
                  <a:pt x="63195" y="282867"/>
                </a:lnTo>
                <a:lnTo>
                  <a:pt x="65836" y="284924"/>
                </a:lnTo>
                <a:lnTo>
                  <a:pt x="36982" y="254304"/>
                </a:lnTo>
                <a:lnTo>
                  <a:pt x="17437" y="216357"/>
                </a:lnTo>
                <a:lnTo>
                  <a:pt x="6845" y="174625"/>
                </a:lnTo>
                <a:lnTo>
                  <a:pt x="4762" y="132486"/>
                </a:lnTo>
                <a:lnTo>
                  <a:pt x="11391" y="97256"/>
                </a:lnTo>
                <a:lnTo>
                  <a:pt x="50190" y="39027"/>
                </a:lnTo>
                <a:lnTo>
                  <a:pt x="110934" y="9715"/>
                </a:lnTo>
                <a:lnTo>
                  <a:pt x="143065" y="6845"/>
                </a:lnTo>
                <a:lnTo>
                  <a:pt x="175260" y="10287"/>
                </a:lnTo>
                <a:lnTo>
                  <a:pt x="237223" y="35890"/>
                </a:lnTo>
                <a:lnTo>
                  <a:pt x="280835" y="86766"/>
                </a:lnTo>
                <a:lnTo>
                  <a:pt x="296164" y="142074"/>
                </a:lnTo>
                <a:lnTo>
                  <a:pt x="296672" y="164541"/>
                </a:lnTo>
                <a:lnTo>
                  <a:pt x="296672" y="121615"/>
                </a:lnTo>
                <a:lnTo>
                  <a:pt x="280301" y="75311"/>
                </a:lnTo>
                <a:lnTo>
                  <a:pt x="237020" y="28625"/>
                </a:lnTo>
                <a:lnTo>
                  <a:pt x="188010" y="6845"/>
                </a:lnTo>
                <a:lnTo>
                  <a:pt x="180848" y="4508"/>
                </a:lnTo>
                <a:lnTo>
                  <a:pt x="150660" y="0"/>
                </a:lnTo>
                <a:lnTo>
                  <a:pt x="103466" y="4229"/>
                </a:lnTo>
                <a:lnTo>
                  <a:pt x="61569" y="22466"/>
                </a:lnTo>
                <a:lnTo>
                  <a:pt x="28105" y="53327"/>
                </a:lnTo>
                <a:lnTo>
                  <a:pt x="6261" y="95465"/>
                </a:lnTo>
                <a:lnTo>
                  <a:pt x="863" y="121310"/>
                </a:lnTo>
                <a:lnTo>
                  <a:pt x="0" y="147980"/>
                </a:lnTo>
                <a:lnTo>
                  <a:pt x="2819" y="174574"/>
                </a:lnTo>
                <a:lnTo>
                  <a:pt x="17310" y="226250"/>
                </a:lnTo>
                <a:lnTo>
                  <a:pt x="45707" y="272897"/>
                </a:lnTo>
                <a:lnTo>
                  <a:pt x="63576" y="289763"/>
                </a:lnTo>
                <a:lnTo>
                  <a:pt x="63588" y="290093"/>
                </a:lnTo>
                <a:lnTo>
                  <a:pt x="65519" y="291604"/>
                </a:lnTo>
                <a:lnTo>
                  <a:pt x="65862" y="291871"/>
                </a:lnTo>
                <a:lnTo>
                  <a:pt x="82537" y="304863"/>
                </a:lnTo>
                <a:lnTo>
                  <a:pt x="126123" y="319849"/>
                </a:lnTo>
                <a:lnTo>
                  <a:pt x="148488" y="320802"/>
                </a:lnTo>
                <a:lnTo>
                  <a:pt x="170776" y="317474"/>
                </a:lnTo>
                <a:lnTo>
                  <a:pt x="182778" y="313613"/>
                </a:lnTo>
                <a:lnTo>
                  <a:pt x="192303" y="310553"/>
                </a:lnTo>
                <a:lnTo>
                  <a:pt x="212420" y="300748"/>
                </a:lnTo>
                <a:lnTo>
                  <a:pt x="246151" y="277050"/>
                </a:lnTo>
                <a:lnTo>
                  <a:pt x="273024" y="248005"/>
                </a:lnTo>
                <a:lnTo>
                  <a:pt x="291642" y="213474"/>
                </a:lnTo>
                <a:lnTo>
                  <a:pt x="300647" y="173278"/>
                </a:lnTo>
                <a:close/>
              </a:path>
            </a:pathLst>
          </a:custGeom>
          <a:solidFill>
            <a:srgbClr val="94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g object 74"/>
          <p:cNvSpPr/>
          <p:nvPr/>
        </p:nvSpPr>
        <p:spPr>
          <a:xfrm>
            <a:off x="1068463" y="3267752"/>
            <a:ext cx="300355" cy="313690"/>
          </a:xfrm>
          <a:custGeom>
            <a:avLst/>
            <a:gdLst/>
            <a:ahLst/>
            <a:cxnLst/>
            <a:rect l="l" t="t" r="r" b="b"/>
            <a:pathLst>
              <a:path w="300355" h="313689">
                <a:moveTo>
                  <a:pt x="177912" y="313167"/>
                </a:moveTo>
                <a:lnTo>
                  <a:pt x="139705" y="312661"/>
                </a:lnTo>
                <a:lnTo>
                  <a:pt x="102680" y="302295"/>
                </a:lnTo>
                <a:lnTo>
                  <a:pt x="68686" y="283588"/>
                </a:lnTo>
                <a:lnTo>
                  <a:pt x="39572" y="258056"/>
                </a:lnTo>
                <a:lnTo>
                  <a:pt x="17187" y="227217"/>
                </a:lnTo>
                <a:lnTo>
                  <a:pt x="0" y="155683"/>
                </a:lnTo>
                <a:lnTo>
                  <a:pt x="9046" y="107258"/>
                </a:lnTo>
                <a:lnTo>
                  <a:pt x="30858" y="62668"/>
                </a:lnTo>
                <a:lnTo>
                  <a:pt x="65786" y="27039"/>
                </a:lnTo>
                <a:lnTo>
                  <a:pt x="114180" y="5499"/>
                </a:lnTo>
                <a:lnTo>
                  <a:pt x="154352" y="0"/>
                </a:lnTo>
                <a:lnTo>
                  <a:pt x="200743" y="5063"/>
                </a:lnTo>
                <a:lnTo>
                  <a:pt x="241610" y="22285"/>
                </a:lnTo>
                <a:lnTo>
                  <a:pt x="265208" y="53260"/>
                </a:lnTo>
                <a:lnTo>
                  <a:pt x="295153" y="110775"/>
                </a:lnTo>
                <a:lnTo>
                  <a:pt x="300076" y="156152"/>
                </a:lnTo>
                <a:lnTo>
                  <a:pt x="292976" y="203498"/>
                </a:lnTo>
                <a:lnTo>
                  <a:pt x="275796" y="246424"/>
                </a:lnTo>
                <a:lnTo>
                  <a:pt x="250476" y="278537"/>
                </a:lnTo>
                <a:lnTo>
                  <a:pt x="215452" y="302299"/>
                </a:lnTo>
                <a:lnTo>
                  <a:pt x="177912" y="313167"/>
                </a:lnTo>
                <a:close/>
              </a:path>
            </a:pathLst>
          </a:custGeom>
          <a:solidFill>
            <a:srgbClr val="54919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5" name="bg object 7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33678" y="3303792"/>
            <a:ext cx="69087" cy="72848"/>
          </a:xfrm>
          <a:prstGeom prst="rect">
            <a:avLst/>
          </a:prstGeom>
        </p:spPr>
      </p:pic>
      <p:pic>
        <p:nvPicPr>
          <p:cNvPr id="76" name="bg object 76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258190" y="2934033"/>
            <a:ext cx="69115" cy="72846"/>
          </a:xfrm>
          <a:prstGeom prst="rect">
            <a:avLst/>
          </a:prstGeom>
        </p:spPr>
      </p:pic>
      <p:pic>
        <p:nvPicPr>
          <p:cNvPr id="77" name="bg object 77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528795" y="3482898"/>
            <a:ext cx="69107" cy="72848"/>
          </a:xfrm>
          <a:prstGeom prst="rect">
            <a:avLst/>
          </a:prstGeom>
        </p:spPr>
      </p:pic>
      <p:sp>
        <p:nvSpPr>
          <p:cNvPr id="78" name="bg object 78"/>
          <p:cNvSpPr/>
          <p:nvPr/>
        </p:nvSpPr>
        <p:spPr>
          <a:xfrm>
            <a:off x="1528999" y="3007146"/>
            <a:ext cx="300990" cy="313055"/>
          </a:xfrm>
          <a:custGeom>
            <a:avLst/>
            <a:gdLst/>
            <a:ahLst/>
            <a:cxnLst/>
            <a:rect l="l" t="t" r="r" b="b"/>
            <a:pathLst>
              <a:path w="300989" h="313054">
                <a:moveTo>
                  <a:pt x="129081" y="312699"/>
                </a:moveTo>
                <a:lnTo>
                  <a:pt x="94278" y="295260"/>
                </a:lnTo>
                <a:lnTo>
                  <a:pt x="42170" y="256813"/>
                </a:lnTo>
                <a:lnTo>
                  <a:pt x="17830" y="218231"/>
                </a:lnTo>
                <a:lnTo>
                  <a:pt x="3419" y="172580"/>
                </a:lnTo>
                <a:lnTo>
                  <a:pt x="0" y="126457"/>
                </a:lnTo>
                <a:lnTo>
                  <a:pt x="8634" y="86461"/>
                </a:lnTo>
                <a:lnTo>
                  <a:pt x="29657" y="49686"/>
                </a:lnTo>
                <a:lnTo>
                  <a:pt x="58599" y="23382"/>
                </a:lnTo>
                <a:lnTo>
                  <a:pt x="93134" y="7002"/>
                </a:lnTo>
                <a:lnTo>
                  <a:pt x="130936" y="0"/>
                </a:lnTo>
                <a:lnTo>
                  <a:pt x="169677" y="1825"/>
                </a:lnTo>
                <a:lnTo>
                  <a:pt x="207032" y="11932"/>
                </a:lnTo>
                <a:lnTo>
                  <a:pt x="268277" y="54798"/>
                </a:lnTo>
                <a:lnTo>
                  <a:pt x="300658" y="133934"/>
                </a:lnTo>
                <a:lnTo>
                  <a:pt x="300641" y="183583"/>
                </a:lnTo>
                <a:lnTo>
                  <a:pt x="284908" y="230966"/>
                </a:lnTo>
                <a:lnTo>
                  <a:pt x="250900" y="271644"/>
                </a:lnTo>
                <a:lnTo>
                  <a:pt x="217234" y="294280"/>
                </a:lnTo>
                <a:lnTo>
                  <a:pt x="173347" y="310169"/>
                </a:lnTo>
                <a:lnTo>
                  <a:pt x="129081" y="312699"/>
                </a:lnTo>
                <a:close/>
              </a:path>
            </a:pathLst>
          </a:custGeom>
          <a:solidFill>
            <a:srgbClr val="527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g object 79"/>
          <p:cNvSpPr/>
          <p:nvPr/>
        </p:nvSpPr>
        <p:spPr>
          <a:xfrm>
            <a:off x="765295" y="2820257"/>
            <a:ext cx="313055" cy="300990"/>
          </a:xfrm>
          <a:custGeom>
            <a:avLst/>
            <a:gdLst/>
            <a:ahLst/>
            <a:cxnLst/>
            <a:rect l="l" t="t" r="r" b="b"/>
            <a:pathLst>
              <a:path w="313055" h="300989">
                <a:moveTo>
                  <a:pt x="156736" y="300612"/>
                </a:moveTo>
                <a:lnTo>
                  <a:pt x="109479" y="293497"/>
                </a:lnTo>
                <a:lnTo>
                  <a:pt x="66635" y="276285"/>
                </a:lnTo>
                <a:lnTo>
                  <a:pt x="34582" y="250925"/>
                </a:lnTo>
                <a:lnTo>
                  <a:pt x="10855" y="215836"/>
                </a:lnTo>
                <a:lnTo>
                  <a:pt x="0" y="178226"/>
                </a:lnTo>
                <a:lnTo>
                  <a:pt x="500" y="139948"/>
                </a:lnTo>
                <a:lnTo>
                  <a:pt x="10844" y="102854"/>
                </a:lnTo>
                <a:lnTo>
                  <a:pt x="29516" y="68798"/>
                </a:lnTo>
                <a:lnTo>
                  <a:pt x="55002" y="39632"/>
                </a:lnTo>
                <a:lnTo>
                  <a:pt x="120360" y="3380"/>
                </a:lnTo>
                <a:lnTo>
                  <a:pt x="157205" y="0"/>
                </a:lnTo>
                <a:lnTo>
                  <a:pt x="205552" y="9054"/>
                </a:lnTo>
                <a:lnTo>
                  <a:pt x="250057" y="30905"/>
                </a:lnTo>
                <a:lnTo>
                  <a:pt x="285612" y="65901"/>
                </a:lnTo>
                <a:lnTo>
                  <a:pt x="307106" y="114389"/>
                </a:lnTo>
                <a:lnTo>
                  <a:pt x="312595" y="154631"/>
                </a:lnTo>
                <a:lnTo>
                  <a:pt x="307541" y="201105"/>
                </a:lnTo>
                <a:lnTo>
                  <a:pt x="290351" y="242048"/>
                </a:lnTo>
                <a:lnTo>
                  <a:pt x="259434" y="265694"/>
                </a:lnTo>
                <a:lnTo>
                  <a:pt x="202028" y="295683"/>
                </a:lnTo>
                <a:lnTo>
                  <a:pt x="156736" y="300612"/>
                </a:lnTo>
                <a:close/>
              </a:path>
            </a:pathLst>
          </a:custGeom>
          <a:solidFill>
            <a:srgbClr val="94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g object 80"/>
          <p:cNvSpPr/>
          <p:nvPr/>
        </p:nvSpPr>
        <p:spPr>
          <a:xfrm>
            <a:off x="1178966" y="3129978"/>
            <a:ext cx="300990" cy="321310"/>
          </a:xfrm>
          <a:custGeom>
            <a:avLst/>
            <a:gdLst/>
            <a:ahLst/>
            <a:cxnLst/>
            <a:rect l="l" t="t" r="r" b="b"/>
            <a:pathLst>
              <a:path w="300990" h="321310">
                <a:moveTo>
                  <a:pt x="283375" y="185826"/>
                </a:moveTo>
                <a:lnTo>
                  <a:pt x="282448" y="150241"/>
                </a:lnTo>
                <a:lnTo>
                  <a:pt x="279971" y="142011"/>
                </a:lnTo>
                <a:lnTo>
                  <a:pt x="279971" y="163779"/>
                </a:lnTo>
                <a:lnTo>
                  <a:pt x="276720" y="198386"/>
                </a:lnTo>
                <a:lnTo>
                  <a:pt x="240576" y="255130"/>
                </a:lnTo>
                <a:lnTo>
                  <a:pt x="181698" y="284175"/>
                </a:lnTo>
                <a:lnTo>
                  <a:pt x="150025" y="287667"/>
                </a:lnTo>
                <a:lnTo>
                  <a:pt x="118364" y="284403"/>
                </a:lnTo>
                <a:lnTo>
                  <a:pt x="88392" y="274332"/>
                </a:lnTo>
                <a:lnTo>
                  <a:pt x="53225" y="247738"/>
                </a:lnTo>
                <a:lnTo>
                  <a:pt x="29489" y="209880"/>
                </a:lnTo>
                <a:lnTo>
                  <a:pt x="18719" y="166281"/>
                </a:lnTo>
                <a:lnTo>
                  <a:pt x="22440" y="122453"/>
                </a:lnTo>
                <a:lnTo>
                  <a:pt x="48958" y="72428"/>
                </a:lnTo>
                <a:lnTo>
                  <a:pt x="91198" y="34556"/>
                </a:lnTo>
                <a:lnTo>
                  <a:pt x="134302" y="20243"/>
                </a:lnTo>
                <a:lnTo>
                  <a:pt x="149567" y="19735"/>
                </a:lnTo>
                <a:lnTo>
                  <a:pt x="158610" y="20701"/>
                </a:lnTo>
                <a:lnTo>
                  <a:pt x="220814" y="50101"/>
                </a:lnTo>
                <a:lnTo>
                  <a:pt x="250367" y="82702"/>
                </a:lnTo>
                <a:lnTo>
                  <a:pt x="270713" y="122047"/>
                </a:lnTo>
                <a:lnTo>
                  <a:pt x="279971" y="163779"/>
                </a:lnTo>
                <a:lnTo>
                  <a:pt x="279971" y="142011"/>
                </a:lnTo>
                <a:lnTo>
                  <a:pt x="248881" y="72910"/>
                </a:lnTo>
                <a:lnTo>
                  <a:pt x="219303" y="42037"/>
                </a:lnTo>
                <a:lnTo>
                  <a:pt x="185724" y="22936"/>
                </a:lnTo>
                <a:lnTo>
                  <a:pt x="185648" y="22377"/>
                </a:lnTo>
                <a:lnTo>
                  <a:pt x="183134" y="21463"/>
                </a:lnTo>
                <a:lnTo>
                  <a:pt x="180555" y="20510"/>
                </a:lnTo>
                <a:lnTo>
                  <a:pt x="177812" y="19735"/>
                </a:lnTo>
                <a:lnTo>
                  <a:pt x="168275" y="16637"/>
                </a:lnTo>
                <a:lnTo>
                  <a:pt x="153657" y="13639"/>
                </a:lnTo>
                <a:lnTo>
                  <a:pt x="104190" y="19875"/>
                </a:lnTo>
                <a:lnTo>
                  <a:pt x="70967" y="40487"/>
                </a:lnTo>
                <a:lnTo>
                  <a:pt x="44145" y="69062"/>
                </a:lnTo>
                <a:lnTo>
                  <a:pt x="23914" y="103301"/>
                </a:lnTo>
                <a:lnTo>
                  <a:pt x="13843" y="142163"/>
                </a:lnTo>
                <a:lnTo>
                  <a:pt x="13931" y="162737"/>
                </a:lnTo>
                <a:lnTo>
                  <a:pt x="22771" y="202920"/>
                </a:lnTo>
                <a:lnTo>
                  <a:pt x="57277" y="258368"/>
                </a:lnTo>
                <a:lnTo>
                  <a:pt x="113614" y="290283"/>
                </a:lnTo>
                <a:lnTo>
                  <a:pt x="143217" y="294754"/>
                </a:lnTo>
                <a:lnTo>
                  <a:pt x="173202" y="293116"/>
                </a:lnTo>
                <a:lnTo>
                  <a:pt x="229247" y="272669"/>
                </a:lnTo>
                <a:lnTo>
                  <a:pt x="274447" y="219684"/>
                </a:lnTo>
                <a:lnTo>
                  <a:pt x="283375" y="185826"/>
                </a:lnTo>
                <a:close/>
              </a:path>
              <a:path w="300990" h="321310">
                <a:moveTo>
                  <a:pt x="300659" y="173291"/>
                </a:moveTo>
                <a:lnTo>
                  <a:pt x="300329" y="139661"/>
                </a:lnTo>
                <a:lnTo>
                  <a:pt x="296672" y="121653"/>
                </a:lnTo>
                <a:lnTo>
                  <a:pt x="296672" y="164553"/>
                </a:lnTo>
                <a:lnTo>
                  <a:pt x="294106" y="186855"/>
                </a:lnTo>
                <a:lnTo>
                  <a:pt x="278485" y="230276"/>
                </a:lnTo>
                <a:lnTo>
                  <a:pt x="248412" y="265887"/>
                </a:lnTo>
                <a:lnTo>
                  <a:pt x="209042" y="294487"/>
                </a:lnTo>
                <a:lnTo>
                  <a:pt x="162407" y="311442"/>
                </a:lnTo>
                <a:lnTo>
                  <a:pt x="137553" y="313626"/>
                </a:lnTo>
                <a:lnTo>
                  <a:pt x="123926" y="312724"/>
                </a:lnTo>
                <a:lnTo>
                  <a:pt x="83591" y="298742"/>
                </a:lnTo>
                <a:lnTo>
                  <a:pt x="67830" y="286473"/>
                </a:lnTo>
                <a:lnTo>
                  <a:pt x="65874" y="284937"/>
                </a:lnTo>
                <a:lnTo>
                  <a:pt x="37007" y="254304"/>
                </a:lnTo>
                <a:lnTo>
                  <a:pt x="17449" y="216344"/>
                </a:lnTo>
                <a:lnTo>
                  <a:pt x="6845" y="174612"/>
                </a:lnTo>
                <a:lnTo>
                  <a:pt x="4762" y="132499"/>
                </a:lnTo>
                <a:lnTo>
                  <a:pt x="11391" y="97256"/>
                </a:lnTo>
                <a:lnTo>
                  <a:pt x="50203" y="39014"/>
                </a:lnTo>
                <a:lnTo>
                  <a:pt x="110947" y="9715"/>
                </a:lnTo>
                <a:lnTo>
                  <a:pt x="143078" y="6845"/>
                </a:lnTo>
                <a:lnTo>
                  <a:pt x="175272" y="10287"/>
                </a:lnTo>
                <a:lnTo>
                  <a:pt x="237236" y="35890"/>
                </a:lnTo>
                <a:lnTo>
                  <a:pt x="280847" y="86766"/>
                </a:lnTo>
                <a:lnTo>
                  <a:pt x="296176" y="142087"/>
                </a:lnTo>
                <a:lnTo>
                  <a:pt x="296672" y="164553"/>
                </a:lnTo>
                <a:lnTo>
                  <a:pt x="296672" y="121653"/>
                </a:lnTo>
                <a:lnTo>
                  <a:pt x="280289" y="75311"/>
                </a:lnTo>
                <a:lnTo>
                  <a:pt x="236994" y="28638"/>
                </a:lnTo>
                <a:lnTo>
                  <a:pt x="187985" y="6845"/>
                </a:lnTo>
                <a:lnTo>
                  <a:pt x="180848" y="4508"/>
                </a:lnTo>
                <a:lnTo>
                  <a:pt x="150660" y="0"/>
                </a:lnTo>
                <a:lnTo>
                  <a:pt x="103466" y="4229"/>
                </a:lnTo>
                <a:lnTo>
                  <a:pt x="61556" y="22466"/>
                </a:lnTo>
                <a:lnTo>
                  <a:pt x="28105" y="53327"/>
                </a:lnTo>
                <a:lnTo>
                  <a:pt x="6248" y="95491"/>
                </a:lnTo>
                <a:lnTo>
                  <a:pt x="863" y="121310"/>
                </a:lnTo>
                <a:lnTo>
                  <a:pt x="0" y="147967"/>
                </a:lnTo>
                <a:lnTo>
                  <a:pt x="2832" y="174574"/>
                </a:lnTo>
                <a:lnTo>
                  <a:pt x="17322" y="226237"/>
                </a:lnTo>
                <a:lnTo>
                  <a:pt x="45707" y="272884"/>
                </a:lnTo>
                <a:lnTo>
                  <a:pt x="63576" y="289775"/>
                </a:lnTo>
                <a:lnTo>
                  <a:pt x="63588" y="290118"/>
                </a:lnTo>
                <a:lnTo>
                  <a:pt x="65481" y="291579"/>
                </a:lnTo>
                <a:lnTo>
                  <a:pt x="67830" y="293408"/>
                </a:lnTo>
                <a:lnTo>
                  <a:pt x="82562" y="304838"/>
                </a:lnTo>
                <a:lnTo>
                  <a:pt x="126123" y="319836"/>
                </a:lnTo>
                <a:lnTo>
                  <a:pt x="148501" y="320802"/>
                </a:lnTo>
                <a:lnTo>
                  <a:pt x="170789" y="317474"/>
                </a:lnTo>
                <a:lnTo>
                  <a:pt x="182714" y="313626"/>
                </a:lnTo>
                <a:lnTo>
                  <a:pt x="192316" y="310540"/>
                </a:lnTo>
                <a:lnTo>
                  <a:pt x="212432" y="300723"/>
                </a:lnTo>
                <a:lnTo>
                  <a:pt x="246151" y="277050"/>
                </a:lnTo>
                <a:lnTo>
                  <a:pt x="273024" y="248018"/>
                </a:lnTo>
                <a:lnTo>
                  <a:pt x="291655" y="213487"/>
                </a:lnTo>
                <a:lnTo>
                  <a:pt x="300659" y="173291"/>
                </a:lnTo>
                <a:close/>
              </a:path>
            </a:pathLst>
          </a:custGeom>
          <a:solidFill>
            <a:srgbClr val="94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g object 81"/>
          <p:cNvSpPr/>
          <p:nvPr/>
        </p:nvSpPr>
        <p:spPr>
          <a:xfrm>
            <a:off x="1662836" y="3121304"/>
            <a:ext cx="300990" cy="321310"/>
          </a:xfrm>
          <a:custGeom>
            <a:avLst/>
            <a:gdLst/>
            <a:ahLst/>
            <a:cxnLst/>
            <a:rect l="l" t="t" r="r" b="b"/>
            <a:pathLst>
              <a:path w="300989" h="321310">
                <a:moveTo>
                  <a:pt x="283387" y="185813"/>
                </a:moveTo>
                <a:lnTo>
                  <a:pt x="282448" y="150228"/>
                </a:lnTo>
                <a:lnTo>
                  <a:pt x="279971" y="141998"/>
                </a:lnTo>
                <a:lnTo>
                  <a:pt x="279971" y="163766"/>
                </a:lnTo>
                <a:lnTo>
                  <a:pt x="276720" y="198374"/>
                </a:lnTo>
                <a:lnTo>
                  <a:pt x="240576" y="255130"/>
                </a:lnTo>
                <a:lnTo>
                  <a:pt x="181711" y="284175"/>
                </a:lnTo>
                <a:lnTo>
                  <a:pt x="150050" y="287667"/>
                </a:lnTo>
                <a:lnTo>
                  <a:pt x="118389" y="284403"/>
                </a:lnTo>
                <a:lnTo>
                  <a:pt x="88417" y="274307"/>
                </a:lnTo>
                <a:lnTo>
                  <a:pt x="53251" y="247726"/>
                </a:lnTo>
                <a:lnTo>
                  <a:pt x="29514" y="209867"/>
                </a:lnTo>
                <a:lnTo>
                  <a:pt x="18732" y="166255"/>
                </a:lnTo>
                <a:lnTo>
                  <a:pt x="22440" y="122440"/>
                </a:lnTo>
                <a:lnTo>
                  <a:pt x="48958" y="72415"/>
                </a:lnTo>
                <a:lnTo>
                  <a:pt x="91198" y="34544"/>
                </a:lnTo>
                <a:lnTo>
                  <a:pt x="134289" y="20243"/>
                </a:lnTo>
                <a:lnTo>
                  <a:pt x="149567" y="19735"/>
                </a:lnTo>
                <a:lnTo>
                  <a:pt x="158610" y="20701"/>
                </a:lnTo>
                <a:lnTo>
                  <a:pt x="167132" y="22733"/>
                </a:lnTo>
                <a:lnTo>
                  <a:pt x="175475" y="25488"/>
                </a:lnTo>
                <a:lnTo>
                  <a:pt x="181444" y="27698"/>
                </a:lnTo>
                <a:lnTo>
                  <a:pt x="183997" y="28638"/>
                </a:lnTo>
                <a:lnTo>
                  <a:pt x="220814" y="50114"/>
                </a:lnTo>
                <a:lnTo>
                  <a:pt x="250367" y="82715"/>
                </a:lnTo>
                <a:lnTo>
                  <a:pt x="270713" y="122047"/>
                </a:lnTo>
                <a:lnTo>
                  <a:pt x="279971" y="163766"/>
                </a:lnTo>
                <a:lnTo>
                  <a:pt x="279971" y="141998"/>
                </a:lnTo>
                <a:lnTo>
                  <a:pt x="270421" y="110248"/>
                </a:lnTo>
                <a:lnTo>
                  <a:pt x="248894" y="72898"/>
                </a:lnTo>
                <a:lnTo>
                  <a:pt x="219329" y="42024"/>
                </a:lnTo>
                <a:lnTo>
                  <a:pt x="197446" y="29578"/>
                </a:lnTo>
                <a:lnTo>
                  <a:pt x="185750" y="22923"/>
                </a:lnTo>
                <a:lnTo>
                  <a:pt x="185686" y="22390"/>
                </a:lnTo>
                <a:lnTo>
                  <a:pt x="183172" y="21450"/>
                </a:lnTo>
                <a:lnTo>
                  <a:pt x="180555" y="20510"/>
                </a:lnTo>
                <a:lnTo>
                  <a:pt x="177838" y="19735"/>
                </a:lnTo>
                <a:lnTo>
                  <a:pt x="168287" y="16637"/>
                </a:lnTo>
                <a:lnTo>
                  <a:pt x="153657" y="13639"/>
                </a:lnTo>
                <a:lnTo>
                  <a:pt x="138747" y="12763"/>
                </a:lnTo>
                <a:lnTo>
                  <a:pt x="122986" y="14363"/>
                </a:lnTo>
                <a:lnTo>
                  <a:pt x="86817" y="28841"/>
                </a:lnTo>
                <a:lnTo>
                  <a:pt x="56832" y="53975"/>
                </a:lnTo>
                <a:lnTo>
                  <a:pt x="33007" y="85623"/>
                </a:lnTo>
                <a:lnTo>
                  <a:pt x="17348" y="121843"/>
                </a:lnTo>
                <a:lnTo>
                  <a:pt x="13843" y="142163"/>
                </a:lnTo>
                <a:lnTo>
                  <a:pt x="13931" y="162737"/>
                </a:lnTo>
                <a:lnTo>
                  <a:pt x="22771" y="202933"/>
                </a:lnTo>
                <a:lnTo>
                  <a:pt x="57277" y="258368"/>
                </a:lnTo>
                <a:lnTo>
                  <a:pt x="113614" y="290296"/>
                </a:lnTo>
                <a:lnTo>
                  <a:pt x="143217" y="294767"/>
                </a:lnTo>
                <a:lnTo>
                  <a:pt x="173202" y="293116"/>
                </a:lnTo>
                <a:lnTo>
                  <a:pt x="194437" y="287667"/>
                </a:lnTo>
                <a:lnTo>
                  <a:pt x="202311" y="285648"/>
                </a:lnTo>
                <a:lnTo>
                  <a:pt x="229247" y="272656"/>
                </a:lnTo>
                <a:lnTo>
                  <a:pt x="256222" y="249415"/>
                </a:lnTo>
                <a:lnTo>
                  <a:pt x="274459" y="219671"/>
                </a:lnTo>
                <a:lnTo>
                  <a:pt x="283387" y="185813"/>
                </a:lnTo>
                <a:close/>
              </a:path>
              <a:path w="300989" h="321310">
                <a:moveTo>
                  <a:pt x="300659" y="173278"/>
                </a:moveTo>
                <a:lnTo>
                  <a:pt x="300342" y="139661"/>
                </a:lnTo>
                <a:lnTo>
                  <a:pt x="296672" y="121564"/>
                </a:lnTo>
                <a:lnTo>
                  <a:pt x="296672" y="164541"/>
                </a:lnTo>
                <a:lnTo>
                  <a:pt x="294106" y="186855"/>
                </a:lnTo>
                <a:lnTo>
                  <a:pt x="278485" y="230276"/>
                </a:lnTo>
                <a:lnTo>
                  <a:pt x="248424" y="265861"/>
                </a:lnTo>
                <a:lnTo>
                  <a:pt x="209042" y="294474"/>
                </a:lnTo>
                <a:lnTo>
                  <a:pt x="162407" y="311442"/>
                </a:lnTo>
                <a:lnTo>
                  <a:pt x="137553" y="313613"/>
                </a:lnTo>
                <a:lnTo>
                  <a:pt x="123926" y="312724"/>
                </a:lnTo>
                <a:lnTo>
                  <a:pt x="83591" y="298716"/>
                </a:lnTo>
                <a:lnTo>
                  <a:pt x="67830" y="286448"/>
                </a:lnTo>
                <a:lnTo>
                  <a:pt x="65874" y="284924"/>
                </a:lnTo>
                <a:lnTo>
                  <a:pt x="37007" y="254304"/>
                </a:lnTo>
                <a:lnTo>
                  <a:pt x="17449" y="216357"/>
                </a:lnTo>
                <a:lnTo>
                  <a:pt x="6858" y="174625"/>
                </a:lnTo>
                <a:lnTo>
                  <a:pt x="4762" y="132486"/>
                </a:lnTo>
                <a:lnTo>
                  <a:pt x="11391" y="97256"/>
                </a:lnTo>
                <a:lnTo>
                  <a:pt x="50203" y="39027"/>
                </a:lnTo>
                <a:lnTo>
                  <a:pt x="110947" y="9715"/>
                </a:lnTo>
                <a:lnTo>
                  <a:pt x="143078" y="6845"/>
                </a:lnTo>
                <a:lnTo>
                  <a:pt x="175272" y="10287"/>
                </a:lnTo>
                <a:lnTo>
                  <a:pt x="237236" y="35890"/>
                </a:lnTo>
                <a:lnTo>
                  <a:pt x="280847" y="86766"/>
                </a:lnTo>
                <a:lnTo>
                  <a:pt x="296176" y="142074"/>
                </a:lnTo>
                <a:lnTo>
                  <a:pt x="296672" y="164541"/>
                </a:lnTo>
                <a:lnTo>
                  <a:pt x="296672" y="121564"/>
                </a:lnTo>
                <a:lnTo>
                  <a:pt x="280327" y="75311"/>
                </a:lnTo>
                <a:lnTo>
                  <a:pt x="237032" y="28625"/>
                </a:lnTo>
                <a:lnTo>
                  <a:pt x="188010" y="6845"/>
                </a:lnTo>
                <a:lnTo>
                  <a:pt x="180848" y="4508"/>
                </a:lnTo>
                <a:lnTo>
                  <a:pt x="150660" y="0"/>
                </a:lnTo>
                <a:lnTo>
                  <a:pt x="103479" y="4229"/>
                </a:lnTo>
                <a:lnTo>
                  <a:pt x="61569" y="22466"/>
                </a:lnTo>
                <a:lnTo>
                  <a:pt x="28105" y="53327"/>
                </a:lnTo>
                <a:lnTo>
                  <a:pt x="6248" y="95465"/>
                </a:lnTo>
                <a:lnTo>
                  <a:pt x="863" y="121310"/>
                </a:lnTo>
                <a:lnTo>
                  <a:pt x="0" y="147980"/>
                </a:lnTo>
                <a:lnTo>
                  <a:pt x="2832" y="174574"/>
                </a:lnTo>
                <a:lnTo>
                  <a:pt x="17322" y="226250"/>
                </a:lnTo>
                <a:lnTo>
                  <a:pt x="45720" y="272897"/>
                </a:lnTo>
                <a:lnTo>
                  <a:pt x="63576" y="289763"/>
                </a:lnTo>
                <a:lnTo>
                  <a:pt x="63588" y="290093"/>
                </a:lnTo>
                <a:lnTo>
                  <a:pt x="65506" y="291592"/>
                </a:lnTo>
                <a:lnTo>
                  <a:pt x="65836" y="291846"/>
                </a:lnTo>
                <a:lnTo>
                  <a:pt x="82562" y="304863"/>
                </a:lnTo>
                <a:lnTo>
                  <a:pt x="126123" y="319849"/>
                </a:lnTo>
                <a:lnTo>
                  <a:pt x="148501" y="320802"/>
                </a:lnTo>
                <a:lnTo>
                  <a:pt x="170789" y="317474"/>
                </a:lnTo>
                <a:lnTo>
                  <a:pt x="182791" y="313613"/>
                </a:lnTo>
                <a:lnTo>
                  <a:pt x="192316" y="310553"/>
                </a:lnTo>
                <a:lnTo>
                  <a:pt x="212432" y="300748"/>
                </a:lnTo>
                <a:lnTo>
                  <a:pt x="246151" y="277050"/>
                </a:lnTo>
                <a:lnTo>
                  <a:pt x="273024" y="248005"/>
                </a:lnTo>
                <a:lnTo>
                  <a:pt x="291655" y="213474"/>
                </a:lnTo>
                <a:lnTo>
                  <a:pt x="300659" y="173278"/>
                </a:lnTo>
                <a:close/>
              </a:path>
            </a:pathLst>
          </a:custGeom>
          <a:solidFill>
            <a:srgbClr val="94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g object 82"/>
          <p:cNvSpPr/>
          <p:nvPr/>
        </p:nvSpPr>
        <p:spPr>
          <a:xfrm>
            <a:off x="4516804" y="3267752"/>
            <a:ext cx="300355" cy="313690"/>
          </a:xfrm>
          <a:custGeom>
            <a:avLst/>
            <a:gdLst/>
            <a:ahLst/>
            <a:cxnLst/>
            <a:rect l="l" t="t" r="r" b="b"/>
            <a:pathLst>
              <a:path w="300354" h="313689">
                <a:moveTo>
                  <a:pt x="177912" y="313167"/>
                </a:moveTo>
                <a:lnTo>
                  <a:pt x="139705" y="312661"/>
                </a:lnTo>
                <a:lnTo>
                  <a:pt x="102680" y="302295"/>
                </a:lnTo>
                <a:lnTo>
                  <a:pt x="68686" y="283588"/>
                </a:lnTo>
                <a:lnTo>
                  <a:pt x="39572" y="258056"/>
                </a:lnTo>
                <a:lnTo>
                  <a:pt x="17187" y="227217"/>
                </a:lnTo>
                <a:lnTo>
                  <a:pt x="0" y="155683"/>
                </a:lnTo>
                <a:lnTo>
                  <a:pt x="9046" y="107258"/>
                </a:lnTo>
                <a:lnTo>
                  <a:pt x="30858" y="62668"/>
                </a:lnTo>
                <a:lnTo>
                  <a:pt x="65786" y="27039"/>
                </a:lnTo>
                <a:lnTo>
                  <a:pt x="114180" y="5499"/>
                </a:lnTo>
                <a:lnTo>
                  <a:pt x="154352" y="0"/>
                </a:lnTo>
                <a:lnTo>
                  <a:pt x="200743" y="5063"/>
                </a:lnTo>
                <a:lnTo>
                  <a:pt x="241610" y="22285"/>
                </a:lnTo>
                <a:lnTo>
                  <a:pt x="265208" y="53260"/>
                </a:lnTo>
                <a:lnTo>
                  <a:pt x="295153" y="110775"/>
                </a:lnTo>
                <a:lnTo>
                  <a:pt x="300076" y="156152"/>
                </a:lnTo>
                <a:lnTo>
                  <a:pt x="292976" y="203498"/>
                </a:lnTo>
                <a:lnTo>
                  <a:pt x="275796" y="246424"/>
                </a:lnTo>
                <a:lnTo>
                  <a:pt x="250476" y="278537"/>
                </a:lnTo>
                <a:lnTo>
                  <a:pt x="215452" y="302299"/>
                </a:lnTo>
                <a:lnTo>
                  <a:pt x="177912" y="313167"/>
                </a:lnTo>
                <a:close/>
              </a:path>
            </a:pathLst>
          </a:custGeom>
          <a:solidFill>
            <a:srgbClr val="54919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3" name="bg object 83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282020" y="3303792"/>
            <a:ext cx="69087" cy="72848"/>
          </a:xfrm>
          <a:prstGeom prst="rect">
            <a:avLst/>
          </a:prstGeom>
        </p:spPr>
      </p:pic>
      <p:pic>
        <p:nvPicPr>
          <p:cNvPr id="84" name="bg object 84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4706531" y="2934033"/>
            <a:ext cx="69115" cy="72846"/>
          </a:xfrm>
          <a:prstGeom prst="rect">
            <a:avLst/>
          </a:prstGeom>
        </p:spPr>
      </p:pic>
      <p:pic>
        <p:nvPicPr>
          <p:cNvPr id="85" name="bg object 85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977136" y="3482898"/>
            <a:ext cx="69107" cy="72848"/>
          </a:xfrm>
          <a:prstGeom prst="rect">
            <a:avLst/>
          </a:prstGeom>
        </p:spPr>
      </p:pic>
      <p:sp>
        <p:nvSpPr>
          <p:cNvPr id="86" name="bg object 86"/>
          <p:cNvSpPr/>
          <p:nvPr/>
        </p:nvSpPr>
        <p:spPr>
          <a:xfrm>
            <a:off x="4977340" y="3007146"/>
            <a:ext cx="300990" cy="313055"/>
          </a:xfrm>
          <a:custGeom>
            <a:avLst/>
            <a:gdLst/>
            <a:ahLst/>
            <a:cxnLst/>
            <a:rect l="l" t="t" r="r" b="b"/>
            <a:pathLst>
              <a:path w="300989" h="313054">
                <a:moveTo>
                  <a:pt x="129081" y="312699"/>
                </a:moveTo>
                <a:lnTo>
                  <a:pt x="94278" y="295260"/>
                </a:lnTo>
                <a:lnTo>
                  <a:pt x="42170" y="256813"/>
                </a:lnTo>
                <a:lnTo>
                  <a:pt x="17830" y="218231"/>
                </a:lnTo>
                <a:lnTo>
                  <a:pt x="3419" y="172580"/>
                </a:lnTo>
                <a:lnTo>
                  <a:pt x="0" y="126457"/>
                </a:lnTo>
                <a:lnTo>
                  <a:pt x="8634" y="86461"/>
                </a:lnTo>
                <a:lnTo>
                  <a:pt x="29657" y="49686"/>
                </a:lnTo>
                <a:lnTo>
                  <a:pt x="58599" y="23382"/>
                </a:lnTo>
                <a:lnTo>
                  <a:pt x="93134" y="7002"/>
                </a:lnTo>
                <a:lnTo>
                  <a:pt x="130936" y="0"/>
                </a:lnTo>
                <a:lnTo>
                  <a:pt x="169677" y="1825"/>
                </a:lnTo>
                <a:lnTo>
                  <a:pt x="207032" y="11932"/>
                </a:lnTo>
                <a:lnTo>
                  <a:pt x="268277" y="54798"/>
                </a:lnTo>
                <a:lnTo>
                  <a:pt x="300658" y="133934"/>
                </a:lnTo>
                <a:lnTo>
                  <a:pt x="300641" y="183583"/>
                </a:lnTo>
                <a:lnTo>
                  <a:pt x="284908" y="230966"/>
                </a:lnTo>
                <a:lnTo>
                  <a:pt x="250900" y="271644"/>
                </a:lnTo>
                <a:lnTo>
                  <a:pt x="217234" y="294280"/>
                </a:lnTo>
                <a:lnTo>
                  <a:pt x="173347" y="310169"/>
                </a:lnTo>
                <a:lnTo>
                  <a:pt x="129081" y="312699"/>
                </a:lnTo>
                <a:close/>
              </a:path>
            </a:pathLst>
          </a:custGeom>
          <a:solidFill>
            <a:srgbClr val="527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g object 87"/>
          <p:cNvSpPr/>
          <p:nvPr/>
        </p:nvSpPr>
        <p:spPr>
          <a:xfrm>
            <a:off x="4627308" y="3129978"/>
            <a:ext cx="300990" cy="321310"/>
          </a:xfrm>
          <a:custGeom>
            <a:avLst/>
            <a:gdLst/>
            <a:ahLst/>
            <a:cxnLst/>
            <a:rect l="l" t="t" r="r" b="b"/>
            <a:pathLst>
              <a:path w="300989" h="321310">
                <a:moveTo>
                  <a:pt x="283375" y="185826"/>
                </a:moveTo>
                <a:lnTo>
                  <a:pt x="282448" y="150241"/>
                </a:lnTo>
                <a:lnTo>
                  <a:pt x="279971" y="142011"/>
                </a:lnTo>
                <a:lnTo>
                  <a:pt x="279971" y="163779"/>
                </a:lnTo>
                <a:lnTo>
                  <a:pt x="276707" y="198386"/>
                </a:lnTo>
                <a:lnTo>
                  <a:pt x="240563" y="255130"/>
                </a:lnTo>
                <a:lnTo>
                  <a:pt x="181686" y="284175"/>
                </a:lnTo>
                <a:lnTo>
                  <a:pt x="150025" y="287667"/>
                </a:lnTo>
                <a:lnTo>
                  <a:pt x="118364" y="284403"/>
                </a:lnTo>
                <a:lnTo>
                  <a:pt x="88392" y="274332"/>
                </a:lnTo>
                <a:lnTo>
                  <a:pt x="53225" y="247738"/>
                </a:lnTo>
                <a:lnTo>
                  <a:pt x="29489" y="209880"/>
                </a:lnTo>
                <a:lnTo>
                  <a:pt x="18719" y="166281"/>
                </a:lnTo>
                <a:lnTo>
                  <a:pt x="22440" y="122453"/>
                </a:lnTo>
                <a:lnTo>
                  <a:pt x="48958" y="72428"/>
                </a:lnTo>
                <a:lnTo>
                  <a:pt x="91198" y="34556"/>
                </a:lnTo>
                <a:lnTo>
                  <a:pt x="134302" y="20243"/>
                </a:lnTo>
                <a:lnTo>
                  <a:pt x="149567" y="19735"/>
                </a:lnTo>
                <a:lnTo>
                  <a:pt x="158610" y="20701"/>
                </a:lnTo>
                <a:lnTo>
                  <a:pt x="220814" y="50101"/>
                </a:lnTo>
                <a:lnTo>
                  <a:pt x="250367" y="82702"/>
                </a:lnTo>
                <a:lnTo>
                  <a:pt x="270713" y="122047"/>
                </a:lnTo>
                <a:lnTo>
                  <a:pt x="279971" y="163779"/>
                </a:lnTo>
                <a:lnTo>
                  <a:pt x="279971" y="142011"/>
                </a:lnTo>
                <a:lnTo>
                  <a:pt x="248881" y="72910"/>
                </a:lnTo>
                <a:lnTo>
                  <a:pt x="219303" y="42037"/>
                </a:lnTo>
                <a:lnTo>
                  <a:pt x="185724" y="22936"/>
                </a:lnTo>
                <a:lnTo>
                  <a:pt x="185648" y="22377"/>
                </a:lnTo>
                <a:lnTo>
                  <a:pt x="183134" y="21463"/>
                </a:lnTo>
                <a:lnTo>
                  <a:pt x="180555" y="20510"/>
                </a:lnTo>
                <a:lnTo>
                  <a:pt x="177812" y="19735"/>
                </a:lnTo>
                <a:lnTo>
                  <a:pt x="168275" y="16637"/>
                </a:lnTo>
                <a:lnTo>
                  <a:pt x="153657" y="13639"/>
                </a:lnTo>
                <a:lnTo>
                  <a:pt x="104190" y="19875"/>
                </a:lnTo>
                <a:lnTo>
                  <a:pt x="70967" y="40487"/>
                </a:lnTo>
                <a:lnTo>
                  <a:pt x="44145" y="69062"/>
                </a:lnTo>
                <a:lnTo>
                  <a:pt x="23914" y="103301"/>
                </a:lnTo>
                <a:lnTo>
                  <a:pt x="13843" y="142163"/>
                </a:lnTo>
                <a:lnTo>
                  <a:pt x="13931" y="162737"/>
                </a:lnTo>
                <a:lnTo>
                  <a:pt x="22771" y="202920"/>
                </a:lnTo>
                <a:lnTo>
                  <a:pt x="57277" y="258368"/>
                </a:lnTo>
                <a:lnTo>
                  <a:pt x="113614" y="290283"/>
                </a:lnTo>
                <a:lnTo>
                  <a:pt x="143217" y="294754"/>
                </a:lnTo>
                <a:lnTo>
                  <a:pt x="173202" y="293116"/>
                </a:lnTo>
                <a:lnTo>
                  <a:pt x="229247" y="272669"/>
                </a:lnTo>
                <a:lnTo>
                  <a:pt x="274447" y="219684"/>
                </a:lnTo>
                <a:lnTo>
                  <a:pt x="283375" y="185826"/>
                </a:lnTo>
                <a:close/>
              </a:path>
              <a:path w="300989" h="321310">
                <a:moveTo>
                  <a:pt x="300659" y="173291"/>
                </a:moveTo>
                <a:lnTo>
                  <a:pt x="300329" y="139661"/>
                </a:lnTo>
                <a:lnTo>
                  <a:pt x="296672" y="121653"/>
                </a:lnTo>
                <a:lnTo>
                  <a:pt x="296672" y="164553"/>
                </a:lnTo>
                <a:lnTo>
                  <a:pt x="294093" y="186855"/>
                </a:lnTo>
                <a:lnTo>
                  <a:pt x="278485" y="230276"/>
                </a:lnTo>
                <a:lnTo>
                  <a:pt x="248412" y="265887"/>
                </a:lnTo>
                <a:lnTo>
                  <a:pt x="209042" y="294487"/>
                </a:lnTo>
                <a:lnTo>
                  <a:pt x="162407" y="311442"/>
                </a:lnTo>
                <a:lnTo>
                  <a:pt x="137553" y="313626"/>
                </a:lnTo>
                <a:lnTo>
                  <a:pt x="123926" y="312724"/>
                </a:lnTo>
                <a:lnTo>
                  <a:pt x="83591" y="298742"/>
                </a:lnTo>
                <a:lnTo>
                  <a:pt x="67830" y="286473"/>
                </a:lnTo>
                <a:lnTo>
                  <a:pt x="65874" y="284937"/>
                </a:lnTo>
                <a:lnTo>
                  <a:pt x="37007" y="254304"/>
                </a:lnTo>
                <a:lnTo>
                  <a:pt x="17449" y="216344"/>
                </a:lnTo>
                <a:lnTo>
                  <a:pt x="6845" y="174612"/>
                </a:lnTo>
                <a:lnTo>
                  <a:pt x="4762" y="132499"/>
                </a:lnTo>
                <a:lnTo>
                  <a:pt x="11391" y="97256"/>
                </a:lnTo>
                <a:lnTo>
                  <a:pt x="50203" y="39014"/>
                </a:lnTo>
                <a:lnTo>
                  <a:pt x="110947" y="9715"/>
                </a:lnTo>
                <a:lnTo>
                  <a:pt x="143078" y="6845"/>
                </a:lnTo>
                <a:lnTo>
                  <a:pt x="175260" y="10287"/>
                </a:lnTo>
                <a:lnTo>
                  <a:pt x="237236" y="35890"/>
                </a:lnTo>
                <a:lnTo>
                  <a:pt x="280847" y="86766"/>
                </a:lnTo>
                <a:lnTo>
                  <a:pt x="296176" y="142087"/>
                </a:lnTo>
                <a:lnTo>
                  <a:pt x="296672" y="164553"/>
                </a:lnTo>
                <a:lnTo>
                  <a:pt x="296672" y="121653"/>
                </a:lnTo>
                <a:lnTo>
                  <a:pt x="280289" y="75311"/>
                </a:lnTo>
                <a:lnTo>
                  <a:pt x="236994" y="28638"/>
                </a:lnTo>
                <a:lnTo>
                  <a:pt x="187985" y="6845"/>
                </a:lnTo>
                <a:lnTo>
                  <a:pt x="180835" y="4508"/>
                </a:lnTo>
                <a:lnTo>
                  <a:pt x="150660" y="0"/>
                </a:lnTo>
                <a:lnTo>
                  <a:pt x="103466" y="4229"/>
                </a:lnTo>
                <a:lnTo>
                  <a:pt x="61556" y="22466"/>
                </a:lnTo>
                <a:lnTo>
                  <a:pt x="28105" y="53327"/>
                </a:lnTo>
                <a:lnTo>
                  <a:pt x="6248" y="95491"/>
                </a:lnTo>
                <a:lnTo>
                  <a:pt x="863" y="121310"/>
                </a:lnTo>
                <a:lnTo>
                  <a:pt x="0" y="147967"/>
                </a:lnTo>
                <a:lnTo>
                  <a:pt x="2832" y="174574"/>
                </a:lnTo>
                <a:lnTo>
                  <a:pt x="17322" y="226237"/>
                </a:lnTo>
                <a:lnTo>
                  <a:pt x="45694" y="272884"/>
                </a:lnTo>
                <a:lnTo>
                  <a:pt x="63576" y="289775"/>
                </a:lnTo>
                <a:lnTo>
                  <a:pt x="63588" y="290118"/>
                </a:lnTo>
                <a:lnTo>
                  <a:pt x="65481" y="291579"/>
                </a:lnTo>
                <a:lnTo>
                  <a:pt x="67830" y="293408"/>
                </a:lnTo>
                <a:lnTo>
                  <a:pt x="82562" y="304838"/>
                </a:lnTo>
                <a:lnTo>
                  <a:pt x="126123" y="319836"/>
                </a:lnTo>
                <a:lnTo>
                  <a:pt x="148501" y="320802"/>
                </a:lnTo>
                <a:lnTo>
                  <a:pt x="170776" y="317474"/>
                </a:lnTo>
                <a:lnTo>
                  <a:pt x="182714" y="313626"/>
                </a:lnTo>
                <a:lnTo>
                  <a:pt x="192316" y="310540"/>
                </a:lnTo>
                <a:lnTo>
                  <a:pt x="212432" y="300723"/>
                </a:lnTo>
                <a:lnTo>
                  <a:pt x="246151" y="277050"/>
                </a:lnTo>
                <a:lnTo>
                  <a:pt x="273024" y="248018"/>
                </a:lnTo>
                <a:lnTo>
                  <a:pt x="291655" y="213487"/>
                </a:lnTo>
                <a:lnTo>
                  <a:pt x="300659" y="173291"/>
                </a:lnTo>
                <a:close/>
              </a:path>
            </a:pathLst>
          </a:custGeom>
          <a:solidFill>
            <a:srgbClr val="94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g object 88"/>
          <p:cNvSpPr/>
          <p:nvPr/>
        </p:nvSpPr>
        <p:spPr>
          <a:xfrm>
            <a:off x="5111178" y="3121304"/>
            <a:ext cx="300990" cy="321310"/>
          </a:xfrm>
          <a:custGeom>
            <a:avLst/>
            <a:gdLst/>
            <a:ahLst/>
            <a:cxnLst/>
            <a:rect l="l" t="t" r="r" b="b"/>
            <a:pathLst>
              <a:path w="300989" h="321310">
                <a:moveTo>
                  <a:pt x="283387" y="185813"/>
                </a:moveTo>
                <a:lnTo>
                  <a:pt x="282448" y="150228"/>
                </a:lnTo>
                <a:lnTo>
                  <a:pt x="279971" y="141998"/>
                </a:lnTo>
                <a:lnTo>
                  <a:pt x="279971" y="163766"/>
                </a:lnTo>
                <a:lnTo>
                  <a:pt x="276707" y="198374"/>
                </a:lnTo>
                <a:lnTo>
                  <a:pt x="240563" y="255130"/>
                </a:lnTo>
                <a:lnTo>
                  <a:pt x="181711" y="284175"/>
                </a:lnTo>
                <a:lnTo>
                  <a:pt x="150050" y="287667"/>
                </a:lnTo>
                <a:lnTo>
                  <a:pt x="118389" y="284403"/>
                </a:lnTo>
                <a:lnTo>
                  <a:pt x="88417" y="274307"/>
                </a:lnTo>
                <a:lnTo>
                  <a:pt x="53251" y="247726"/>
                </a:lnTo>
                <a:lnTo>
                  <a:pt x="29514" y="209867"/>
                </a:lnTo>
                <a:lnTo>
                  <a:pt x="18732" y="166255"/>
                </a:lnTo>
                <a:lnTo>
                  <a:pt x="22440" y="122440"/>
                </a:lnTo>
                <a:lnTo>
                  <a:pt x="48958" y="72415"/>
                </a:lnTo>
                <a:lnTo>
                  <a:pt x="91198" y="34544"/>
                </a:lnTo>
                <a:lnTo>
                  <a:pt x="134289" y="20243"/>
                </a:lnTo>
                <a:lnTo>
                  <a:pt x="149567" y="19735"/>
                </a:lnTo>
                <a:lnTo>
                  <a:pt x="158610" y="20701"/>
                </a:lnTo>
                <a:lnTo>
                  <a:pt x="167132" y="22733"/>
                </a:lnTo>
                <a:lnTo>
                  <a:pt x="175475" y="25488"/>
                </a:lnTo>
                <a:lnTo>
                  <a:pt x="181444" y="27698"/>
                </a:lnTo>
                <a:lnTo>
                  <a:pt x="183997" y="28638"/>
                </a:lnTo>
                <a:lnTo>
                  <a:pt x="220814" y="50114"/>
                </a:lnTo>
                <a:lnTo>
                  <a:pt x="250367" y="82715"/>
                </a:lnTo>
                <a:lnTo>
                  <a:pt x="270713" y="122047"/>
                </a:lnTo>
                <a:lnTo>
                  <a:pt x="279971" y="163766"/>
                </a:lnTo>
                <a:lnTo>
                  <a:pt x="279971" y="141998"/>
                </a:lnTo>
                <a:lnTo>
                  <a:pt x="270421" y="110248"/>
                </a:lnTo>
                <a:lnTo>
                  <a:pt x="248894" y="72898"/>
                </a:lnTo>
                <a:lnTo>
                  <a:pt x="219329" y="42024"/>
                </a:lnTo>
                <a:lnTo>
                  <a:pt x="197446" y="29578"/>
                </a:lnTo>
                <a:lnTo>
                  <a:pt x="185750" y="22923"/>
                </a:lnTo>
                <a:lnTo>
                  <a:pt x="185686" y="22390"/>
                </a:lnTo>
                <a:lnTo>
                  <a:pt x="183172" y="21450"/>
                </a:lnTo>
                <a:lnTo>
                  <a:pt x="180555" y="20510"/>
                </a:lnTo>
                <a:lnTo>
                  <a:pt x="177838" y="19735"/>
                </a:lnTo>
                <a:lnTo>
                  <a:pt x="168287" y="16637"/>
                </a:lnTo>
                <a:lnTo>
                  <a:pt x="153657" y="13639"/>
                </a:lnTo>
                <a:lnTo>
                  <a:pt x="138734" y="12763"/>
                </a:lnTo>
                <a:lnTo>
                  <a:pt x="122986" y="14363"/>
                </a:lnTo>
                <a:lnTo>
                  <a:pt x="86817" y="28841"/>
                </a:lnTo>
                <a:lnTo>
                  <a:pt x="56832" y="53975"/>
                </a:lnTo>
                <a:lnTo>
                  <a:pt x="33007" y="85623"/>
                </a:lnTo>
                <a:lnTo>
                  <a:pt x="17348" y="121843"/>
                </a:lnTo>
                <a:lnTo>
                  <a:pt x="13843" y="142163"/>
                </a:lnTo>
                <a:lnTo>
                  <a:pt x="13931" y="162737"/>
                </a:lnTo>
                <a:lnTo>
                  <a:pt x="22771" y="202933"/>
                </a:lnTo>
                <a:lnTo>
                  <a:pt x="57277" y="258368"/>
                </a:lnTo>
                <a:lnTo>
                  <a:pt x="113614" y="290296"/>
                </a:lnTo>
                <a:lnTo>
                  <a:pt x="143217" y="294767"/>
                </a:lnTo>
                <a:lnTo>
                  <a:pt x="173202" y="293116"/>
                </a:lnTo>
                <a:lnTo>
                  <a:pt x="194437" y="287667"/>
                </a:lnTo>
                <a:lnTo>
                  <a:pt x="202311" y="285648"/>
                </a:lnTo>
                <a:lnTo>
                  <a:pt x="229247" y="272656"/>
                </a:lnTo>
                <a:lnTo>
                  <a:pt x="256222" y="249415"/>
                </a:lnTo>
                <a:lnTo>
                  <a:pt x="274459" y="219671"/>
                </a:lnTo>
                <a:lnTo>
                  <a:pt x="283387" y="185813"/>
                </a:lnTo>
                <a:close/>
              </a:path>
              <a:path w="300989" h="321310">
                <a:moveTo>
                  <a:pt x="300659" y="173278"/>
                </a:moveTo>
                <a:lnTo>
                  <a:pt x="300342" y="139661"/>
                </a:lnTo>
                <a:lnTo>
                  <a:pt x="296672" y="121564"/>
                </a:lnTo>
                <a:lnTo>
                  <a:pt x="296672" y="164541"/>
                </a:lnTo>
                <a:lnTo>
                  <a:pt x="294093" y="186855"/>
                </a:lnTo>
                <a:lnTo>
                  <a:pt x="278485" y="230276"/>
                </a:lnTo>
                <a:lnTo>
                  <a:pt x="248424" y="265861"/>
                </a:lnTo>
                <a:lnTo>
                  <a:pt x="209042" y="294474"/>
                </a:lnTo>
                <a:lnTo>
                  <a:pt x="162407" y="311442"/>
                </a:lnTo>
                <a:lnTo>
                  <a:pt x="137553" y="313613"/>
                </a:lnTo>
                <a:lnTo>
                  <a:pt x="123926" y="312724"/>
                </a:lnTo>
                <a:lnTo>
                  <a:pt x="83591" y="298716"/>
                </a:lnTo>
                <a:lnTo>
                  <a:pt x="67830" y="286448"/>
                </a:lnTo>
                <a:lnTo>
                  <a:pt x="65874" y="284924"/>
                </a:lnTo>
                <a:lnTo>
                  <a:pt x="37007" y="254304"/>
                </a:lnTo>
                <a:lnTo>
                  <a:pt x="17449" y="216357"/>
                </a:lnTo>
                <a:lnTo>
                  <a:pt x="6858" y="174625"/>
                </a:lnTo>
                <a:lnTo>
                  <a:pt x="4762" y="132486"/>
                </a:lnTo>
                <a:lnTo>
                  <a:pt x="11391" y="97256"/>
                </a:lnTo>
                <a:lnTo>
                  <a:pt x="50203" y="39027"/>
                </a:lnTo>
                <a:lnTo>
                  <a:pt x="110947" y="9715"/>
                </a:lnTo>
                <a:lnTo>
                  <a:pt x="143078" y="6845"/>
                </a:lnTo>
                <a:lnTo>
                  <a:pt x="175260" y="10287"/>
                </a:lnTo>
                <a:lnTo>
                  <a:pt x="237236" y="35890"/>
                </a:lnTo>
                <a:lnTo>
                  <a:pt x="280847" y="86766"/>
                </a:lnTo>
                <a:lnTo>
                  <a:pt x="296176" y="142074"/>
                </a:lnTo>
                <a:lnTo>
                  <a:pt x="296672" y="164541"/>
                </a:lnTo>
                <a:lnTo>
                  <a:pt x="296672" y="121564"/>
                </a:lnTo>
                <a:lnTo>
                  <a:pt x="280314" y="75311"/>
                </a:lnTo>
                <a:lnTo>
                  <a:pt x="237032" y="28625"/>
                </a:lnTo>
                <a:lnTo>
                  <a:pt x="188010" y="6845"/>
                </a:lnTo>
                <a:lnTo>
                  <a:pt x="180848" y="4508"/>
                </a:lnTo>
                <a:lnTo>
                  <a:pt x="150660" y="0"/>
                </a:lnTo>
                <a:lnTo>
                  <a:pt x="103479" y="4229"/>
                </a:lnTo>
                <a:lnTo>
                  <a:pt x="61569" y="22466"/>
                </a:lnTo>
                <a:lnTo>
                  <a:pt x="28105" y="53327"/>
                </a:lnTo>
                <a:lnTo>
                  <a:pt x="6248" y="95465"/>
                </a:lnTo>
                <a:lnTo>
                  <a:pt x="863" y="121310"/>
                </a:lnTo>
                <a:lnTo>
                  <a:pt x="0" y="147980"/>
                </a:lnTo>
                <a:lnTo>
                  <a:pt x="2832" y="174574"/>
                </a:lnTo>
                <a:lnTo>
                  <a:pt x="17322" y="226250"/>
                </a:lnTo>
                <a:lnTo>
                  <a:pt x="45720" y="272897"/>
                </a:lnTo>
                <a:lnTo>
                  <a:pt x="63576" y="289763"/>
                </a:lnTo>
                <a:lnTo>
                  <a:pt x="63588" y="290093"/>
                </a:lnTo>
                <a:lnTo>
                  <a:pt x="65506" y="291592"/>
                </a:lnTo>
                <a:lnTo>
                  <a:pt x="65836" y="291846"/>
                </a:lnTo>
                <a:lnTo>
                  <a:pt x="82562" y="304863"/>
                </a:lnTo>
                <a:lnTo>
                  <a:pt x="126123" y="319849"/>
                </a:lnTo>
                <a:lnTo>
                  <a:pt x="148501" y="320802"/>
                </a:lnTo>
                <a:lnTo>
                  <a:pt x="170776" y="317474"/>
                </a:lnTo>
                <a:lnTo>
                  <a:pt x="182791" y="313613"/>
                </a:lnTo>
                <a:lnTo>
                  <a:pt x="192316" y="310553"/>
                </a:lnTo>
                <a:lnTo>
                  <a:pt x="212432" y="300748"/>
                </a:lnTo>
                <a:lnTo>
                  <a:pt x="246151" y="277050"/>
                </a:lnTo>
                <a:lnTo>
                  <a:pt x="273024" y="248005"/>
                </a:lnTo>
                <a:lnTo>
                  <a:pt x="291655" y="213474"/>
                </a:lnTo>
                <a:lnTo>
                  <a:pt x="300659" y="173278"/>
                </a:lnTo>
                <a:close/>
              </a:path>
            </a:pathLst>
          </a:custGeom>
          <a:solidFill>
            <a:srgbClr val="94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9" name="bg object 8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505797" y="2439067"/>
            <a:ext cx="69087" cy="72848"/>
          </a:xfrm>
          <a:prstGeom prst="rect">
            <a:avLst/>
          </a:prstGeom>
        </p:spPr>
      </p:pic>
      <p:sp>
        <p:nvSpPr>
          <p:cNvPr id="90" name="bg object 90"/>
          <p:cNvSpPr/>
          <p:nvPr/>
        </p:nvSpPr>
        <p:spPr>
          <a:xfrm>
            <a:off x="5259114" y="2223922"/>
            <a:ext cx="300355" cy="313690"/>
          </a:xfrm>
          <a:custGeom>
            <a:avLst/>
            <a:gdLst/>
            <a:ahLst/>
            <a:cxnLst/>
            <a:rect l="l" t="t" r="r" b="b"/>
            <a:pathLst>
              <a:path w="300354" h="313689">
                <a:moveTo>
                  <a:pt x="177912" y="313167"/>
                </a:moveTo>
                <a:lnTo>
                  <a:pt x="139705" y="312661"/>
                </a:lnTo>
                <a:lnTo>
                  <a:pt x="102680" y="302295"/>
                </a:lnTo>
                <a:lnTo>
                  <a:pt x="68686" y="283588"/>
                </a:lnTo>
                <a:lnTo>
                  <a:pt x="39572" y="258056"/>
                </a:lnTo>
                <a:lnTo>
                  <a:pt x="17187" y="227217"/>
                </a:lnTo>
                <a:lnTo>
                  <a:pt x="0" y="155683"/>
                </a:lnTo>
                <a:lnTo>
                  <a:pt x="9046" y="107258"/>
                </a:lnTo>
                <a:lnTo>
                  <a:pt x="30858" y="62668"/>
                </a:lnTo>
                <a:lnTo>
                  <a:pt x="65786" y="27039"/>
                </a:lnTo>
                <a:lnTo>
                  <a:pt x="114180" y="5499"/>
                </a:lnTo>
                <a:lnTo>
                  <a:pt x="154352" y="0"/>
                </a:lnTo>
                <a:lnTo>
                  <a:pt x="200743" y="5063"/>
                </a:lnTo>
                <a:lnTo>
                  <a:pt x="241610" y="22285"/>
                </a:lnTo>
                <a:lnTo>
                  <a:pt x="265208" y="53260"/>
                </a:lnTo>
                <a:lnTo>
                  <a:pt x="295153" y="110775"/>
                </a:lnTo>
                <a:lnTo>
                  <a:pt x="300076" y="156152"/>
                </a:lnTo>
                <a:lnTo>
                  <a:pt x="292976" y="203498"/>
                </a:lnTo>
                <a:lnTo>
                  <a:pt x="275796" y="246424"/>
                </a:lnTo>
                <a:lnTo>
                  <a:pt x="250476" y="278537"/>
                </a:lnTo>
                <a:lnTo>
                  <a:pt x="215452" y="302299"/>
                </a:lnTo>
                <a:lnTo>
                  <a:pt x="177912" y="313167"/>
                </a:lnTo>
                <a:close/>
              </a:path>
            </a:pathLst>
          </a:custGeom>
          <a:solidFill>
            <a:srgbClr val="54919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1" name="bg object 91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5024330" y="2259961"/>
            <a:ext cx="69087" cy="72848"/>
          </a:xfrm>
          <a:prstGeom prst="rect">
            <a:avLst/>
          </a:prstGeom>
        </p:spPr>
      </p:pic>
      <p:pic>
        <p:nvPicPr>
          <p:cNvPr id="92" name="bg object 92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5448841" y="1890202"/>
            <a:ext cx="69115" cy="72846"/>
          </a:xfrm>
          <a:prstGeom prst="rect">
            <a:avLst/>
          </a:prstGeom>
        </p:spPr>
      </p:pic>
      <p:pic>
        <p:nvPicPr>
          <p:cNvPr id="93" name="bg object 93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5719446" y="2439067"/>
            <a:ext cx="69107" cy="72848"/>
          </a:xfrm>
          <a:prstGeom prst="rect">
            <a:avLst/>
          </a:prstGeom>
        </p:spPr>
      </p:pic>
      <p:sp>
        <p:nvSpPr>
          <p:cNvPr id="94" name="bg object 94"/>
          <p:cNvSpPr/>
          <p:nvPr/>
        </p:nvSpPr>
        <p:spPr>
          <a:xfrm>
            <a:off x="5719650" y="1963315"/>
            <a:ext cx="300990" cy="313055"/>
          </a:xfrm>
          <a:custGeom>
            <a:avLst/>
            <a:gdLst/>
            <a:ahLst/>
            <a:cxnLst/>
            <a:rect l="l" t="t" r="r" b="b"/>
            <a:pathLst>
              <a:path w="300989" h="313055">
                <a:moveTo>
                  <a:pt x="129081" y="312699"/>
                </a:moveTo>
                <a:lnTo>
                  <a:pt x="94278" y="295260"/>
                </a:lnTo>
                <a:lnTo>
                  <a:pt x="42170" y="256813"/>
                </a:lnTo>
                <a:lnTo>
                  <a:pt x="17830" y="218231"/>
                </a:lnTo>
                <a:lnTo>
                  <a:pt x="3419" y="172580"/>
                </a:lnTo>
                <a:lnTo>
                  <a:pt x="0" y="126457"/>
                </a:lnTo>
                <a:lnTo>
                  <a:pt x="8634" y="86461"/>
                </a:lnTo>
                <a:lnTo>
                  <a:pt x="29657" y="49686"/>
                </a:lnTo>
                <a:lnTo>
                  <a:pt x="58599" y="23382"/>
                </a:lnTo>
                <a:lnTo>
                  <a:pt x="93134" y="7002"/>
                </a:lnTo>
                <a:lnTo>
                  <a:pt x="130936" y="0"/>
                </a:lnTo>
                <a:lnTo>
                  <a:pt x="169677" y="1825"/>
                </a:lnTo>
                <a:lnTo>
                  <a:pt x="207032" y="11932"/>
                </a:lnTo>
                <a:lnTo>
                  <a:pt x="268277" y="54798"/>
                </a:lnTo>
                <a:lnTo>
                  <a:pt x="300658" y="133934"/>
                </a:lnTo>
                <a:lnTo>
                  <a:pt x="300641" y="183583"/>
                </a:lnTo>
                <a:lnTo>
                  <a:pt x="284908" y="230966"/>
                </a:lnTo>
                <a:lnTo>
                  <a:pt x="250900" y="271644"/>
                </a:lnTo>
                <a:lnTo>
                  <a:pt x="217234" y="294280"/>
                </a:lnTo>
                <a:lnTo>
                  <a:pt x="173347" y="310169"/>
                </a:lnTo>
                <a:lnTo>
                  <a:pt x="129081" y="312699"/>
                </a:lnTo>
                <a:close/>
              </a:path>
            </a:pathLst>
          </a:custGeom>
          <a:solidFill>
            <a:srgbClr val="527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g object 95"/>
          <p:cNvSpPr/>
          <p:nvPr/>
        </p:nvSpPr>
        <p:spPr>
          <a:xfrm>
            <a:off x="5369623" y="2086152"/>
            <a:ext cx="300990" cy="321310"/>
          </a:xfrm>
          <a:custGeom>
            <a:avLst/>
            <a:gdLst/>
            <a:ahLst/>
            <a:cxnLst/>
            <a:rect l="l" t="t" r="r" b="b"/>
            <a:pathLst>
              <a:path w="300989" h="321310">
                <a:moveTo>
                  <a:pt x="283375" y="185826"/>
                </a:moveTo>
                <a:lnTo>
                  <a:pt x="282448" y="150241"/>
                </a:lnTo>
                <a:lnTo>
                  <a:pt x="279958" y="141986"/>
                </a:lnTo>
                <a:lnTo>
                  <a:pt x="279958" y="163779"/>
                </a:lnTo>
                <a:lnTo>
                  <a:pt x="276707" y="198386"/>
                </a:lnTo>
                <a:lnTo>
                  <a:pt x="240563" y="255130"/>
                </a:lnTo>
                <a:lnTo>
                  <a:pt x="181686" y="284175"/>
                </a:lnTo>
                <a:lnTo>
                  <a:pt x="150025" y="287667"/>
                </a:lnTo>
                <a:lnTo>
                  <a:pt x="118364" y="284403"/>
                </a:lnTo>
                <a:lnTo>
                  <a:pt x="88379" y="274320"/>
                </a:lnTo>
                <a:lnTo>
                  <a:pt x="53213" y="247738"/>
                </a:lnTo>
                <a:lnTo>
                  <a:pt x="29489" y="209880"/>
                </a:lnTo>
                <a:lnTo>
                  <a:pt x="18719" y="166268"/>
                </a:lnTo>
                <a:lnTo>
                  <a:pt x="22440" y="122440"/>
                </a:lnTo>
                <a:lnTo>
                  <a:pt x="48958" y="72428"/>
                </a:lnTo>
                <a:lnTo>
                  <a:pt x="91198" y="34556"/>
                </a:lnTo>
                <a:lnTo>
                  <a:pt x="134289" y="20243"/>
                </a:lnTo>
                <a:lnTo>
                  <a:pt x="149555" y="19735"/>
                </a:lnTo>
                <a:lnTo>
                  <a:pt x="158597" y="20701"/>
                </a:lnTo>
                <a:lnTo>
                  <a:pt x="220814" y="50101"/>
                </a:lnTo>
                <a:lnTo>
                  <a:pt x="250355" y="82702"/>
                </a:lnTo>
                <a:lnTo>
                  <a:pt x="270713" y="122047"/>
                </a:lnTo>
                <a:lnTo>
                  <a:pt x="279958" y="163779"/>
                </a:lnTo>
                <a:lnTo>
                  <a:pt x="279958" y="141986"/>
                </a:lnTo>
                <a:lnTo>
                  <a:pt x="248881" y="72910"/>
                </a:lnTo>
                <a:lnTo>
                  <a:pt x="219303" y="42037"/>
                </a:lnTo>
                <a:lnTo>
                  <a:pt x="185712" y="22923"/>
                </a:lnTo>
                <a:lnTo>
                  <a:pt x="185648" y="22377"/>
                </a:lnTo>
                <a:lnTo>
                  <a:pt x="183134" y="21450"/>
                </a:lnTo>
                <a:lnTo>
                  <a:pt x="180543" y="20510"/>
                </a:lnTo>
                <a:lnTo>
                  <a:pt x="177812" y="19735"/>
                </a:lnTo>
                <a:lnTo>
                  <a:pt x="168262" y="16637"/>
                </a:lnTo>
                <a:lnTo>
                  <a:pt x="153644" y="13627"/>
                </a:lnTo>
                <a:lnTo>
                  <a:pt x="138734" y="12763"/>
                </a:lnTo>
                <a:lnTo>
                  <a:pt x="122974" y="14363"/>
                </a:lnTo>
                <a:lnTo>
                  <a:pt x="86804" y="28841"/>
                </a:lnTo>
                <a:lnTo>
                  <a:pt x="56832" y="53987"/>
                </a:lnTo>
                <a:lnTo>
                  <a:pt x="32994" y="85598"/>
                </a:lnTo>
                <a:lnTo>
                  <a:pt x="17335" y="121818"/>
                </a:lnTo>
                <a:lnTo>
                  <a:pt x="13830" y="142151"/>
                </a:lnTo>
                <a:lnTo>
                  <a:pt x="13931" y="162737"/>
                </a:lnTo>
                <a:lnTo>
                  <a:pt x="22771" y="202907"/>
                </a:lnTo>
                <a:lnTo>
                  <a:pt x="57277" y="258356"/>
                </a:lnTo>
                <a:lnTo>
                  <a:pt x="113614" y="290271"/>
                </a:lnTo>
                <a:lnTo>
                  <a:pt x="143217" y="294754"/>
                </a:lnTo>
                <a:lnTo>
                  <a:pt x="173202" y="293116"/>
                </a:lnTo>
                <a:lnTo>
                  <a:pt x="229247" y="272669"/>
                </a:lnTo>
                <a:lnTo>
                  <a:pt x="274447" y="219684"/>
                </a:lnTo>
                <a:lnTo>
                  <a:pt x="283375" y="185826"/>
                </a:lnTo>
                <a:close/>
              </a:path>
              <a:path w="300989" h="321310">
                <a:moveTo>
                  <a:pt x="300659" y="173291"/>
                </a:moveTo>
                <a:lnTo>
                  <a:pt x="300329" y="139661"/>
                </a:lnTo>
                <a:lnTo>
                  <a:pt x="296672" y="121678"/>
                </a:lnTo>
                <a:lnTo>
                  <a:pt x="296672" y="164541"/>
                </a:lnTo>
                <a:lnTo>
                  <a:pt x="294093" y="186842"/>
                </a:lnTo>
                <a:lnTo>
                  <a:pt x="278472" y="230276"/>
                </a:lnTo>
                <a:lnTo>
                  <a:pt x="248412" y="265874"/>
                </a:lnTo>
                <a:lnTo>
                  <a:pt x="209042" y="294474"/>
                </a:lnTo>
                <a:lnTo>
                  <a:pt x="162407" y="311429"/>
                </a:lnTo>
                <a:lnTo>
                  <a:pt x="137541" y="313626"/>
                </a:lnTo>
                <a:lnTo>
                  <a:pt x="123926" y="312724"/>
                </a:lnTo>
                <a:lnTo>
                  <a:pt x="109334" y="310083"/>
                </a:lnTo>
                <a:lnTo>
                  <a:pt x="95364" y="305485"/>
                </a:lnTo>
                <a:lnTo>
                  <a:pt x="83578" y="298729"/>
                </a:lnTo>
                <a:lnTo>
                  <a:pt x="77101" y="293687"/>
                </a:lnTo>
                <a:lnTo>
                  <a:pt x="67830" y="286473"/>
                </a:lnTo>
                <a:lnTo>
                  <a:pt x="65874" y="284937"/>
                </a:lnTo>
                <a:lnTo>
                  <a:pt x="63906" y="282841"/>
                </a:lnTo>
                <a:lnTo>
                  <a:pt x="36995" y="254304"/>
                </a:lnTo>
                <a:lnTo>
                  <a:pt x="17449" y="216344"/>
                </a:lnTo>
                <a:lnTo>
                  <a:pt x="6845" y="174599"/>
                </a:lnTo>
                <a:lnTo>
                  <a:pt x="4762" y="132499"/>
                </a:lnTo>
                <a:lnTo>
                  <a:pt x="11391" y="97243"/>
                </a:lnTo>
                <a:lnTo>
                  <a:pt x="50203" y="39014"/>
                </a:lnTo>
                <a:lnTo>
                  <a:pt x="110947" y="9715"/>
                </a:lnTo>
                <a:lnTo>
                  <a:pt x="143065" y="6832"/>
                </a:lnTo>
                <a:lnTo>
                  <a:pt x="175260" y="10287"/>
                </a:lnTo>
                <a:lnTo>
                  <a:pt x="237223" y="35890"/>
                </a:lnTo>
                <a:lnTo>
                  <a:pt x="280847" y="86753"/>
                </a:lnTo>
                <a:lnTo>
                  <a:pt x="296176" y="142074"/>
                </a:lnTo>
                <a:lnTo>
                  <a:pt x="296672" y="164541"/>
                </a:lnTo>
                <a:lnTo>
                  <a:pt x="296672" y="121678"/>
                </a:lnTo>
                <a:lnTo>
                  <a:pt x="280276" y="75311"/>
                </a:lnTo>
                <a:lnTo>
                  <a:pt x="236994" y="28638"/>
                </a:lnTo>
                <a:lnTo>
                  <a:pt x="187985" y="6832"/>
                </a:lnTo>
                <a:lnTo>
                  <a:pt x="150660" y="0"/>
                </a:lnTo>
                <a:lnTo>
                  <a:pt x="103454" y="4229"/>
                </a:lnTo>
                <a:lnTo>
                  <a:pt x="61556" y="22453"/>
                </a:lnTo>
                <a:lnTo>
                  <a:pt x="28105" y="53327"/>
                </a:lnTo>
                <a:lnTo>
                  <a:pt x="6248" y="95478"/>
                </a:lnTo>
                <a:lnTo>
                  <a:pt x="0" y="147967"/>
                </a:lnTo>
                <a:lnTo>
                  <a:pt x="2832" y="174561"/>
                </a:lnTo>
                <a:lnTo>
                  <a:pt x="17322" y="226237"/>
                </a:lnTo>
                <a:lnTo>
                  <a:pt x="45694" y="272884"/>
                </a:lnTo>
                <a:lnTo>
                  <a:pt x="63563" y="289775"/>
                </a:lnTo>
                <a:lnTo>
                  <a:pt x="63588" y="290106"/>
                </a:lnTo>
                <a:lnTo>
                  <a:pt x="65468" y="291566"/>
                </a:lnTo>
                <a:lnTo>
                  <a:pt x="66852" y="292646"/>
                </a:lnTo>
                <a:lnTo>
                  <a:pt x="82550" y="304838"/>
                </a:lnTo>
                <a:lnTo>
                  <a:pt x="126123" y="319824"/>
                </a:lnTo>
                <a:lnTo>
                  <a:pt x="148501" y="320802"/>
                </a:lnTo>
                <a:lnTo>
                  <a:pt x="170776" y="317461"/>
                </a:lnTo>
                <a:lnTo>
                  <a:pt x="212432" y="300723"/>
                </a:lnTo>
                <a:lnTo>
                  <a:pt x="246138" y="277050"/>
                </a:lnTo>
                <a:lnTo>
                  <a:pt x="273011" y="248018"/>
                </a:lnTo>
                <a:lnTo>
                  <a:pt x="291655" y="213474"/>
                </a:lnTo>
                <a:lnTo>
                  <a:pt x="300659" y="173291"/>
                </a:lnTo>
                <a:close/>
              </a:path>
            </a:pathLst>
          </a:custGeom>
          <a:solidFill>
            <a:srgbClr val="94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g object 96"/>
          <p:cNvSpPr/>
          <p:nvPr/>
        </p:nvSpPr>
        <p:spPr>
          <a:xfrm>
            <a:off x="5853493" y="2077465"/>
            <a:ext cx="300990" cy="321310"/>
          </a:xfrm>
          <a:custGeom>
            <a:avLst/>
            <a:gdLst/>
            <a:ahLst/>
            <a:cxnLst/>
            <a:rect l="l" t="t" r="r" b="b"/>
            <a:pathLst>
              <a:path w="300989" h="321310">
                <a:moveTo>
                  <a:pt x="283387" y="185826"/>
                </a:moveTo>
                <a:lnTo>
                  <a:pt x="282448" y="150241"/>
                </a:lnTo>
                <a:lnTo>
                  <a:pt x="279958" y="141973"/>
                </a:lnTo>
                <a:lnTo>
                  <a:pt x="279958" y="163766"/>
                </a:lnTo>
                <a:lnTo>
                  <a:pt x="276707" y="198374"/>
                </a:lnTo>
                <a:lnTo>
                  <a:pt x="240563" y="255143"/>
                </a:lnTo>
                <a:lnTo>
                  <a:pt x="181698" y="284187"/>
                </a:lnTo>
                <a:lnTo>
                  <a:pt x="150037" y="287680"/>
                </a:lnTo>
                <a:lnTo>
                  <a:pt x="118376" y="284416"/>
                </a:lnTo>
                <a:lnTo>
                  <a:pt x="88417" y="274320"/>
                </a:lnTo>
                <a:lnTo>
                  <a:pt x="53251" y="247738"/>
                </a:lnTo>
                <a:lnTo>
                  <a:pt x="29502" y="209867"/>
                </a:lnTo>
                <a:lnTo>
                  <a:pt x="18719" y="166268"/>
                </a:lnTo>
                <a:lnTo>
                  <a:pt x="22440" y="122440"/>
                </a:lnTo>
                <a:lnTo>
                  <a:pt x="48958" y="72428"/>
                </a:lnTo>
                <a:lnTo>
                  <a:pt x="91198" y="34544"/>
                </a:lnTo>
                <a:lnTo>
                  <a:pt x="134289" y="20256"/>
                </a:lnTo>
                <a:lnTo>
                  <a:pt x="149555" y="19735"/>
                </a:lnTo>
                <a:lnTo>
                  <a:pt x="158597" y="20701"/>
                </a:lnTo>
                <a:lnTo>
                  <a:pt x="167132" y="22745"/>
                </a:lnTo>
                <a:lnTo>
                  <a:pt x="175475" y="25488"/>
                </a:lnTo>
                <a:lnTo>
                  <a:pt x="181444" y="27698"/>
                </a:lnTo>
                <a:lnTo>
                  <a:pt x="183984" y="28651"/>
                </a:lnTo>
                <a:lnTo>
                  <a:pt x="220814" y="50126"/>
                </a:lnTo>
                <a:lnTo>
                  <a:pt x="250355" y="82727"/>
                </a:lnTo>
                <a:lnTo>
                  <a:pt x="270713" y="122059"/>
                </a:lnTo>
                <a:lnTo>
                  <a:pt x="279958" y="163766"/>
                </a:lnTo>
                <a:lnTo>
                  <a:pt x="279958" y="141973"/>
                </a:lnTo>
                <a:lnTo>
                  <a:pt x="248894" y="72910"/>
                </a:lnTo>
                <a:lnTo>
                  <a:pt x="219329" y="42037"/>
                </a:lnTo>
                <a:lnTo>
                  <a:pt x="185737" y="22936"/>
                </a:lnTo>
                <a:lnTo>
                  <a:pt x="185674" y="22390"/>
                </a:lnTo>
                <a:lnTo>
                  <a:pt x="183159" y="21463"/>
                </a:lnTo>
                <a:lnTo>
                  <a:pt x="180543" y="20523"/>
                </a:lnTo>
                <a:lnTo>
                  <a:pt x="177825" y="19735"/>
                </a:lnTo>
                <a:lnTo>
                  <a:pt x="168275" y="16649"/>
                </a:lnTo>
                <a:lnTo>
                  <a:pt x="153657" y="13639"/>
                </a:lnTo>
                <a:lnTo>
                  <a:pt x="138734" y="12776"/>
                </a:lnTo>
                <a:lnTo>
                  <a:pt x="122974" y="14376"/>
                </a:lnTo>
                <a:lnTo>
                  <a:pt x="86817" y="28841"/>
                </a:lnTo>
                <a:lnTo>
                  <a:pt x="56832" y="53987"/>
                </a:lnTo>
                <a:lnTo>
                  <a:pt x="32994" y="85623"/>
                </a:lnTo>
                <a:lnTo>
                  <a:pt x="17335" y="121843"/>
                </a:lnTo>
                <a:lnTo>
                  <a:pt x="13830" y="142163"/>
                </a:lnTo>
                <a:lnTo>
                  <a:pt x="13931" y="162737"/>
                </a:lnTo>
                <a:lnTo>
                  <a:pt x="22771" y="202946"/>
                </a:lnTo>
                <a:lnTo>
                  <a:pt x="57277" y="258381"/>
                </a:lnTo>
                <a:lnTo>
                  <a:pt x="113614" y="290309"/>
                </a:lnTo>
                <a:lnTo>
                  <a:pt x="143217" y="294767"/>
                </a:lnTo>
                <a:lnTo>
                  <a:pt x="173202" y="293128"/>
                </a:lnTo>
                <a:lnTo>
                  <a:pt x="229247" y="272656"/>
                </a:lnTo>
                <a:lnTo>
                  <a:pt x="274459" y="219684"/>
                </a:lnTo>
                <a:lnTo>
                  <a:pt x="283387" y="185826"/>
                </a:lnTo>
                <a:close/>
              </a:path>
              <a:path w="300989" h="321310">
                <a:moveTo>
                  <a:pt x="300659" y="173291"/>
                </a:moveTo>
                <a:lnTo>
                  <a:pt x="300342" y="139674"/>
                </a:lnTo>
                <a:lnTo>
                  <a:pt x="296672" y="121602"/>
                </a:lnTo>
                <a:lnTo>
                  <a:pt x="296672" y="164541"/>
                </a:lnTo>
                <a:lnTo>
                  <a:pt x="294093" y="186855"/>
                </a:lnTo>
                <a:lnTo>
                  <a:pt x="278485" y="230289"/>
                </a:lnTo>
                <a:lnTo>
                  <a:pt x="248424" y="265874"/>
                </a:lnTo>
                <a:lnTo>
                  <a:pt x="209042" y="294474"/>
                </a:lnTo>
                <a:lnTo>
                  <a:pt x="162407" y="311442"/>
                </a:lnTo>
                <a:lnTo>
                  <a:pt x="137541" y="313626"/>
                </a:lnTo>
                <a:lnTo>
                  <a:pt x="123926" y="312737"/>
                </a:lnTo>
                <a:lnTo>
                  <a:pt x="83578" y="298729"/>
                </a:lnTo>
                <a:lnTo>
                  <a:pt x="36995" y="254317"/>
                </a:lnTo>
                <a:lnTo>
                  <a:pt x="17449" y="216357"/>
                </a:lnTo>
                <a:lnTo>
                  <a:pt x="6845" y="174637"/>
                </a:lnTo>
                <a:lnTo>
                  <a:pt x="4762" y="132486"/>
                </a:lnTo>
                <a:lnTo>
                  <a:pt x="11391" y="97256"/>
                </a:lnTo>
                <a:lnTo>
                  <a:pt x="50203" y="39027"/>
                </a:lnTo>
                <a:lnTo>
                  <a:pt x="110947" y="9728"/>
                </a:lnTo>
                <a:lnTo>
                  <a:pt x="143065" y="6845"/>
                </a:lnTo>
                <a:lnTo>
                  <a:pt x="175260" y="10299"/>
                </a:lnTo>
                <a:lnTo>
                  <a:pt x="237223" y="35902"/>
                </a:lnTo>
                <a:lnTo>
                  <a:pt x="280847" y="86766"/>
                </a:lnTo>
                <a:lnTo>
                  <a:pt x="296176" y="142074"/>
                </a:lnTo>
                <a:lnTo>
                  <a:pt x="296672" y="164541"/>
                </a:lnTo>
                <a:lnTo>
                  <a:pt x="296672" y="121602"/>
                </a:lnTo>
                <a:lnTo>
                  <a:pt x="280314" y="75323"/>
                </a:lnTo>
                <a:lnTo>
                  <a:pt x="237020" y="28638"/>
                </a:lnTo>
                <a:lnTo>
                  <a:pt x="188010" y="6845"/>
                </a:lnTo>
                <a:lnTo>
                  <a:pt x="150647" y="0"/>
                </a:lnTo>
                <a:lnTo>
                  <a:pt x="103466" y="4241"/>
                </a:lnTo>
                <a:lnTo>
                  <a:pt x="61569" y="22466"/>
                </a:lnTo>
                <a:lnTo>
                  <a:pt x="28105" y="53340"/>
                </a:lnTo>
                <a:lnTo>
                  <a:pt x="6248" y="95478"/>
                </a:lnTo>
                <a:lnTo>
                  <a:pt x="0" y="147993"/>
                </a:lnTo>
                <a:lnTo>
                  <a:pt x="2819" y="174586"/>
                </a:lnTo>
                <a:lnTo>
                  <a:pt x="17322" y="226263"/>
                </a:lnTo>
                <a:lnTo>
                  <a:pt x="45707" y="272897"/>
                </a:lnTo>
                <a:lnTo>
                  <a:pt x="63563" y="289763"/>
                </a:lnTo>
                <a:lnTo>
                  <a:pt x="63588" y="290106"/>
                </a:lnTo>
                <a:lnTo>
                  <a:pt x="65506" y="291592"/>
                </a:lnTo>
                <a:lnTo>
                  <a:pt x="65824" y="291846"/>
                </a:lnTo>
                <a:lnTo>
                  <a:pt x="82550" y="304863"/>
                </a:lnTo>
                <a:lnTo>
                  <a:pt x="126123" y="319862"/>
                </a:lnTo>
                <a:lnTo>
                  <a:pt x="148501" y="320814"/>
                </a:lnTo>
                <a:lnTo>
                  <a:pt x="170776" y="317487"/>
                </a:lnTo>
                <a:lnTo>
                  <a:pt x="212432" y="300748"/>
                </a:lnTo>
                <a:lnTo>
                  <a:pt x="246138" y="277063"/>
                </a:lnTo>
                <a:lnTo>
                  <a:pt x="273011" y="248018"/>
                </a:lnTo>
                <a:lnTo>
                  <a:pt x="291655" y="213474"/>
                </a:lnTo>
                <a:lnTo>
                  <a:pt x="300659" y="173291"/>
                </a:lnTo>
                <a:close/>
              </a:path>
            </a:pathLst>
          </a:custGeom>
          <a:solidFill>
            <a:srgbClr val="94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7" name="bg object 9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24894" y="2479741"/>
            <a:ext cx="69087" cy="72848"/>
          </a:xfrm>
          <a:prstGeom prst="rect">
            <a:avLst/>
          </a:prstGeom>
        </p:spPr>
      </p:pic>
      <p:sp>
        <p:nvSpPr>
          <p:cNvPr id="98" name="bg object 98"/>
          <p:cNvSpPr/>
          <p:nvPr/>
        </p:nvSpPr>
        <p:spPr>
          <a:xfrm>
            <a:off x="221767" y="2003989"/>
            <a:ext cx="300990" cy="313055"/>
          </a:xfrm>
          <a:custGeom>
            <a:avLst/>
            <a:gdLst/>
            <a:ahLst/>
            <a:cxnLst/>
            <a:rect l="l" t="t" r="r" b="b"/>
            <a:pathLst>
              <a:path w="300990" h="313055">
                <a:moveTo>
                  <a:pt x="129077" y="312699"/>
                </a:moveTo>
                <a:lnTo>
                  <a:pt x="94284" y="295260"/>
                </a:lnTo>
                <a:lnTo>
                  <a:pt x="42158" y="256813"/>
                </a:lnTo>
                <a:lnTo>
                  <a:pt x="17817" y="218231"/>
                </a:lnTo>
                <a:lnTo>
                  <a:pt x="3412" y="172580"/>
                </a:lnTo>
                <a:lnTo>
                  <a:pt x="0" y="126457"/>
                </a:lnTo>
                <a:lnTo>
                  <a:pt x="8637" y="86461"/>
                </a:lnTo>
                <a:lnTo>
                  <a:pt x="29657" y="49686"/>
                </a:lnTo>
                <a:lnTo>
                  <a:pt x="58598" y="23382"/>
                </a:lnTo>
                <a:lnTo>
                  <a:pt x="93132" y="7002"/>
                </a:lnTo>
                <a:lnTo>
                  <a:pt x="130933" y="0"/>
                </a:lnTo>
                <a:lnTo>
                  <a:pt x="169675" y="1825"/>
                </a:lnTo>
                <a:lnTo>
                  <a:pt x="207030" y="11932"/>
                </a:lnTo>
                <a:lnTo>
                  <a:pt x="268275" y="54798"/>
                </a:lnTo>
                <a:lnTo>
                  <a:pt x="300651" y="133934"/>
                </a:lnTo>
                <a:lnTo>
                  <a:pt x="300634" y="183583"/>
                </a:lnTo>
                <a:lnTo>
                  <a:pt x="284899" y="230966"/>
                </a:lnTo>
                <a:lnTo>
                  <a:pt x="250886" y="271644"/>
                </a:lnTo>
                <a:lnTo>
                  <a:pt x="217222" y="294280"/>
                </a:lnTo>
                <a:lnTo>
                  <a:pt x="173338" y="310169"/>
                </a:lnTo>
                <a:lnTo>
                  <a:pt x="129077" y="312699"/>
                </a:lnTo>
                <a:close/>
              </a:path>
            </a:pathLst>
          </a:custGeom>
          <a:solidFill>
            <a:srgbClr val="527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g object 99"/>
          <p:cNvSpPr/>
          <p:nvPr/>
        </p:nvSpPr>
        <p:spPr>
          <a:xfrm>
            <a:off x="355612" y="2118143"/>
            <a:ext cx="300990" cy="321310"/>
          </a:xfrm>
          <a:custGeom>
            <a:avLst/>
            <a:gdLst/>
            <a:ahLst/>
            <a:cxnLst/>
            <a:rect l="l" t="t" r="r" b="b"/>
            <a:pathLst>
              <a:path w="300990" h="321310">
                <a:moveTo>
                  <a:pt x="283375" y="185813"/>
                </a:moveTo>
                <a:lnTo>
                  <a:pt x="282435" y="150228"/>
                </a:lnTo>
                <a:lnTo>
                  <a:pt x="279946" y="141947"/>
                </a:lnTo>
                <a:lnTo>
                  <a:pt x="279946" y="163766"/>
                </a:lnTo>
                <a:lnTo>
                  <a:pt x="276694" y="198374"/>
                </a:lnTo>
                <a:lnTo>
                  <a:pt x="240563" y="255130"/>
                </a:lnTo>
                <a:lnTo>
                  <a:pt x="181698" y="284187"/>
                </a:lnTo>
                <a:lnTo>
                  <a:pt x="150037" y="287667"/>
                </a:lnTo>
                <a:lnTo>
                  <a:pt x="118364" y="284403"/>
                </a:lnTo>
                <a:lnTo>
                  <a:pt x="88392" y="274320"/>
                </a:lnTo>
                <a:lnTo>
                  <a:pt x="53225" y="247726"/>
                </a:lnTo>
                <a:lnTo>
                  <a:pt x="29489" y="209867"/>
                </a:lnTo>
                <a:lnTo>
                  <a:pt x="18707" y="166268"/>
                </a:lnTo>
                <a:lnTo>
                  <a:pt x="22440" y="122440"/>
                </a:lnTo>
                <a:lnTo>
                  <a:pt x="48958" y="72415"/>
                </a:lnTo>
                <a:lnTo>
                  <a:pt x="91198" y="34544"/>
                </a:lnTo>
                <a:lnTo>
                  <a:pt x="134277" y="20243"/>
                </a:lnTo>
                <a:lnTo>
                  <a:pt x="149542" y="19735"/>
                </a:lnTo>
                <a:lnTo>
                  <a:pt x="158597" y="20701"/>
                </a:lnTo>
                <a:lnTo>
                  <a:pt x="167119" y="22733"/>
                </a:lnTo>
                <a:lnTo>
                  <a:pt x="175463" y="25488"/>
                </a:lnTo>
                <a:lnTo>
                  <a:pt x="181432" y="27698"/>
                </a:lnTo>
                <a:lnTo>
                  <a:pt x="183972" y="28638"/>
                </a:lnTo>
                <a:lnTo>
                  <a:pt x="220802" y="50114"/>
                </a:lnTo>
                <a:lnTo>
                  <a:pt x="250342" y="82715"/>
                </a:lnTo>
                <a:lnTo>
                  <a:pt x="270700" y="122059"/>
                </a:lnTo>
                <a:lnTo>
                  <a:pt x="279946" y="163766"/>
                </a:lnTo>
                <a:lnTo>
                  <a:pt x="279946" y="141947"/>
                </a:lnTo>
                <a:lnTo>
                  <a:pt x="270421" y="110248"/>
                </a:lnTo>
                <a:lnTo>
                  <a:pt x="248894" y="72898"/>
                </a:lnTo>
                <a:lnTo>
                  <a:pt x="219316" y="42024"/>
                </a:lnTo>
                <a:lnTo>
                  <a:pt x="197421" y="29578"/>
                </a:lnTo>
                <a:lnTo>
                  <a:pt x="185724" y="22923"/>
                </a:lnTo>
                <a:lnTo>
                  <a:pt x="185648" y="22390"/>
                </a:lnTo>
                <a:lnTo>
                  <a:pt x="183146" y="21463"/>
                </a:lnTo>
                <a:lnTo>
                  <a:pt x="180543" y="20510"/>
                </a:lnTo>
                <a:lnTo>
                  <a:pt x="177812" y="19735"/>
                </a:lnTo>
                <a:lnTo>
                  <a:pt x="168262" y="16649"/>
                </a:lnTo>
                <a:lnTo>
                  <a:pt x="153644" y="13639"/>
                </a:lnTo>
                <a:lnTo>
                  <a:pt x="138722" y="12763"/>
                </a:lnTo>
                <a:lnTo>
                  <a:pt x="122974" y="14376"/>
                </a:lnTo>
                <a:lnTo>
                  <a:pt x="86791" y="28841"/>
                </a:lnTo>
                <a:lnTo>
                  <a:pt x="56807" y="53975"/>
                </a:lnTo>
                <a:lnTo>
                  <a:pt x="32994" y="85623"/>
                </a:lnTo>
                <a:lnTo>
                  <a:pt x="17335" y="121843"/>
                </a:lnTo>
                <a:lnTo>
                  <a:pt x="13830" y="142163"/>
                </a:lnTo>
                <a:lnTo>
                  <a:pt x="13931" y="162737"/>
                </a:lnTo>
                <a:lnTo>
                  <a:pt x="22758" y="202933"/>
                </a:lnTo>
                <a:lnTo>
                  <a:pt x="57264" y="258368"/>
                </a:lnTo>
                <a:lnTo>
                  <a:pt x="113614" y="290296"/>
                </a:lnTo>
                <a:lnTo>
                  <a:pt x="143217" y="294767"/>
                </a:lnTo>
                <a:lnTo>
                  <a:pt x="173202" y="293116"/>
                </a:lnTo>
                <a:lnTo>
                  <a:pt x="194437" y="287667"/>
                </a:lnTo>
                <a:lnTo>
                  <a:pt x="202298" y="285661"/>
                </a:lnTo>
                <a:lnTo>
                  <a:pt x="229235" y="272656"/>
                </a:lnTo>
                <a:lnTo>
                  <a:pt x="256209" y="249428"/>
                </a:lnTo>
                <a:lnTo>
                  <a:pt x="274447" y="219671"/>
                </a:lnTo>
                <a:lnTo>
                  <a:pt x="283375" y="185813"/>
                </a:lnTo>
                <a:close/>
              </a:path>
              <a:path w="300990" h="321310">
                <a:moveTo>
                  <a:pt x="300647" y="173278"/>
                </a:moveTo>
                <a:lnTo>
                  <a:pt x="300329" y="139674"/>
                </a:lnTo>
                <a:lnTo>
                  <a:pt x="296672" y="121666"/>
                </a:lnTo>
                <a:lnTo>
                  <a:pt x="296672" y="164541"/>
                </a:lnTo>
                <a:lnTo>
                  <a:pt x="294093" y="186855"/>
                </a:lnTo>
                <a:lnTo>
                  <a:pt x="278472" y="230276"/>
                </a:lnTo>
                <a:lnTo>
                  <a:pt x="248412" y="265874"/>
                </a:lnTo>
                <a:lnTo>
                  <a:pt x="209016" y="294474"/>
                </a:lnTo>
                <a:lnTo>
                  <a:pt x="162394" y="311442"/>
                </a:lnTo>
                <a:lnTo>
                  <a:pt x="137541" y="313613"/>
                </a:lnTo>
                <a:lnTo>
                  <a:pt x="123913" y="312737"/>
                </a:lnTo>
                <a:lnTo>
                  <a:pt x="83578" y="298729"/>
                </a:lnTo>
                <a:lnTo>
                  <a:pt x="67818" y="286473"/>
                </a:lnTo>
                <a:lnTo>
                  <a:pt x="65963" y="285038"/>
                </a:lnTo>
                <a:lnTo>
                  <a:pt x="65824" y="284924"/>
                </a:lnTo>
                <a:lnTo>
                  <a:pt x="63906" y="282867"/>
                </a:lnTo>
                <a:lnTo>
                  <a:pt x="36982" y="254317"/>
                </a:lnTo>
                <a:lnTo>
                  <a:pt x="17437" y="216357"/>
                </a:lnTo>
                <a:lnTo>
                  <a:pt x="6845" y="174625"/>
                </a:lnTo>
                <a:lnTo>
                  <a:pt x="4762" y="132486"/>
                </a:lnTo>
                <a:lnTo>
                  <a:pt x="11379" y="97256"/>
                </a:lnTo>
                <a:lnTo>
                  <a:pt x="50190" y="39027"/>
                </a:lnTo>
                <a:lnTo>
                  <a:pt x="110934" y="9715"/>
                </a:lnTo>
                <a:lnTo>
                  <a:pt x="143052" y="6845"/>
                </a:lnTo>
                <a:lnTo>
                  <a:pt x="175247" y="10287"/>
                </a:lnTo>
                <a:lnTo>
                  <a:pt x="237210" y="35890"/>
                </a:lnTo>
                <a:lnTo>
                  <a:pt x="280835" y="86766"/>
                </a:lnTo>
                <a:lnTo>
                  <a:pt x="296164" y="142074"/>
                </a:lnTo>
                <a:lnTo>
                  <a:pt x="296672" y="164541"/>
                </a:lnTo>
                <a:lnTo>
                  <a:pt x="296672" y="121666"/>
                </a:lnTo>
                <a:lnTo>
                  <a:pt x="280301" y="75311"/>
                </a:lnTo>
                <a:lnTo>
                  <a:pt x="237007" y="28638"/>
                </a:lnTo>
                <a:lnTo>
                  <a:pt x="188010" y="6845"/>
                </a:lnTo>
                <a:lnTo>
                  <a:pt x="150660" y="0"/>
                </a:lnTo>
                <a:lnTo>
                  <a:pt x="103466" y="4229"/>
                </a:lnTo>
                <a:lnTo>
                  <a:pt x="61556" y="22466"/>
                </a:lnTo>
                <a:lnTo>
                  <a:pt x="28105" y="53340"/>
                </a:lnTo>
                <a:lnTo>
                  <a:pt x="6261" y="95478"/>
                </a:lnTo>
                <a:lnTo>
                  <a:pt x="0" y="147993"/>
                </a:lnTo>
                <a:lnTo>
                  <a:pt x="2819" y="174574"/>
                </a:lnTo>
                <a:lnTo>
                  <a:pt x="17297" y="226263"/>
                </a:lnTo>
                <a:lnTo>
                  <a:pt x="45694" y="272897"/>
                </a:lnTo>
                <a:lnTo>
                  <a:pt x="63576" y="289763"/>
                </a:lnTo>
                <a:lnTo>
                  <a:pt x="63588" y="290106"/>
                </a:lnTo>
                <a:lnTo>
                  <a:pt x="65519" y="291604"/>
                </a:lnTo>
                <a:lnTo>
                  <a:pt x="65836" y="291858"/>
                </a:lnTo>
                <a:lnTo>
                  <a:pt x="82537" y="304863"/>
                </a:lnTo>
                <a:lnTo>
                  <a:pt x="126111" y="319849"/>
                </a:lnTo>
                <a:lnTo>
                  <a:pt x="148488" y="320814"/>
                </a:lnTo>
                <a:lnTo>
                  <a:pt x="170764" y="317474"/>
                </a:lnTo>
                <a:lnTo>
                  <a:pt x="212420" y="300748"/>
                </a:lnTo>
                <a:lnTo>
                  <a:pt x="246138" y="277050"/>
                </a:lnTo>
                <a:lnTo>
                  <a:pt x="273011" y="248005"/>
                </a:lnTo>
                <a:lnTo>
                  <a:pt x="291642" y="213474"/>
                </a:lnTo>
                <a:lnTo>
                  <a:pt x="300647" y="173278"/>
                </a:lnTo>
                <a:close/>
              </a:path>
            </a:pathLst>
          </a:custGeom>
          <a:solidFill>
            <a:srgbClr val="94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0" name="bg object 10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43427" y="2300634"/>
            <a:ext cx="69087" cy="72848"/>
          </a:xfrm>
          <a:prstGeom prst="rect">
            <a:avLst/>
          </a:prstGeom>
        </p:spPr>
      </p:pic>
      <p:pic>
        <p:nvPicPr>
          <p:cNvPr id="101" name="bg object 101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1167938" y="1930876"/>
            <a:ext cx="69115" cy="72846"/>
          </a:xfrm>
          <a:prstGeom prst="rect">
            <a:avLst/>
          </a:prstGeom>
        </p:spPr>
      </p:pic>
      <p:sp>
        <p:nvSpPr>
          <p:cNvPr id="102" name="bg object 102"/>
          <p:cNvSpPr/>
          <p:nvPr/>
        </p:nvSpPr>
        <p:spPr>
          <a:xfrm>
            <a:off x="675044" y="1817100"/>
            <a:ext cx="313055" cy="300990"/>
          </a:xfrm>
          <a:custGeom>
            <a:avLst/>
            <a:gdLst/>
            <a:ahLst/>
            <a:cxnLst/>
            <a:rect l="l" t="t" r="r" b="b"/>
            <a:pathLst>
              <a:path w="313055" h="300989">
                <a:moveTo>
                  <a:pt x="156736" y="300612"/>
                </a:moveTo>
                <a:lnTo>
                  <a:pt x="109479" y="293497"/>
                </a:lnTo>
                <a:lnTo>
                  <a:pt x="66635" y="276285"/>
                </a:lnTo>
                <a:lnTo>
                  <a:pt x="34582" y="250925"/>
                </a:lnTo>
                <a:lnTo>
                  <a:pt x="10855" y="215836"/>
                </a:lnTo>
                <a:lnTo>
                  <a:pt x="0" y="178226"/>
                </a:lnTo>
                <a:lnTo>
                  <a:pt x="500" y="139948"/>
                </a:lnTo>
                <a:lnTo>
                  <a:pt x="10844" y="102854"/>
                </a:lnTo>
                <a:lnTo>
                  <a:pt x="29516" y="68798"/>
                </a:lnTo>
                <a:lnTo>
                  <a:pt x="55002" y="39632"/>
                </a:lnTo>
                <a:lnTo>
                  <a:pt x="120360" y="3380"/>
                </a:lnTo>
                <a:lnTo>
                  <a:pt x="157205" y="0"/>
                </a:lnTo>
                <a:lnTo>
                  <a:pt x="205552" y="9054"/>
                </a:lnTo>
                <a:lnTo>
                  <a:pt x="250057" y="30905"/>
                </a:lnTo>
                <a:lnTo>
                  <a:pt x="285612" y="65901"/>
                </a:lnTo>
                <a:lnTo>
                  <a:pt x="307106" y="114389"/>
                </a:lnTo>
                <a:lnTo>
                  <a:pt x="312595" y="154631"/>
                </a:lnTo>
                <a:lnTo>
                  <a:pt x="307541" y="201105"/>
                </a:lnTo>
                <a:lnTo>
                  <a:pt x="290351" y="242048"/>
                </a:lnTo>
                <a:lnTo>
                  <a:pt x="259434" y="265694"/>
                </a:lnTo>
                <a:lnTo>
                  <a:pt x="202028" y="295683"/>
                </a:lnTo>
                <a:lnTo>
                  <a:pt x="156736" y="300612"/>
                </a:lnTo>
                <a:close/>
              </a:path>
            </a:pathLst>
          </a:custGeom>
          <a:solidFill>
            <a:srgbClr val="94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3" name="bg object 103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6261755" y="684718"/>
            <a:ext cx="116773" cy="116944"/>
          </a:xfrm>
          <a:prstGeom prst="rect">
            <a:avLst/>
          </a:prstGeom>
        </p:spPr>
      </p:pic>
      <p:pic>
        <p:nvPicPr>
          <p:cNvPr id="104" name="bg object 104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5658156" y="73753"/>
            <a:ext cx="738979" cy="737186"/>
          </a:xfrm>
          <a:prstGeom prst="rect">
            <a:avLst/>
          </a:prstGeom>
        </p:spPr>
      </p:pic>
      <p:pic>
        <p:nvPicPr>
          <p:cNvPr id="105" name="bg object 105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4036502" y="1717614"/>
            <a:ext cx="69087" cy="72848"/>
          </a:xfrm>
          <a:prstGeom prst="rect">
            <a:avLst/>
          </a:prstGeom>
        </p:spPr>
      </p:pic>
      <p:pic>
        <p:nvPicPr>
          <p:cNvPr id="106" name="bg object 106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978211" y="1817100"/>
            <a:ext cx="1219920" cy="760663"/>
          </a:xfrm>
          <a:prstGeom prst="rect">
            <a:avLst/>
          </a:prstGeom>
        </p:spPr>
      </p:pic>
      <p:pic>
        <p:nvPicPr>
          <p:cNvPr id="107" name="bg object 107"/>
          <p:cNvPicPr/>
          <p:nvPr/>
        </p:nvPicPr>
        <p:blipFill>
          <a:blip r:embed="rId29" cstate="print"/>
          <a:stretch>
            <a:fillRect/>
          </a:stretch>
        </p:blipFill>
        <p:spPr>
          <a:xfrm>
            <a:off x="3922141" y="1054973"/>
            <a:ext cx="1762719" cy="1383973"/>
          </a:xfrm>
          <a:prstGeom prst="rect">
            <a:avLst/>
          </a:prstGeom>
        </p:spPr>
      </p:pic>
      <p:pic>
        <p:nvPicPr>
          <p:cNvPr id="108" name="bg object 108"/>
          <p:cNvPicPr/>
          <p:nvPr/>
        </p:nvPicPr>
        <p:blipFill>
          <a:blip r:embed="rId30" cstate="print"/>
          <a:stretch>
            <a:fillRect/>
          </a:stretch>
        </p:blipFill>
        <p:spPr>
          <a:xfrm>
            <a:off x="4979547" y="1168748"/>
            <a:ext cx="69115" cy="72846"/>
          </a:xfrm>
          <a:prstGeom prst="rect">
            <a:avLst/>
          </a:prstGeom>
        </p:spPr>
      </p:pic>
      <p:pic>
        <p:nvPicPr>
          <p:cNvPr id="109" name="bg object 109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1545751" y="3482898"/>
            <a:ext cx="69087" cy="72848"/>
          </a:xfrm>
          <a:prstGeom prst="rect">
            <a:avLst/>
          </a:prstGeom>
        </p:spPr>
      </p:pic>
      <p:sp>
        <p:nvSpPr>
          <p:cNvPr id="110" name="bg object 110"/>
          <p:cNvSpPr/>
          <p:nvPr/>
        </p:nvSpPr>
        <p:spPr>
          <a:xfrm>
            <a:off x="1542625" y="3007146"/>
            <a:ext cx="300990" cy="313055"/>
          </a:xfrm>
          <a:custGeom>
            <a:avLst/>
            <a:gdLst/>
            <a:ahLst/>
            <a:cxnLst/>
            <a:rect l="l" t="t" r="r" b="b"/>
            <a:pathLst>
              <a:path w="300989" h="313054">
                <a:moveTo>
                  <a:pt x="129077" y="312699"/>
                </a:moveTo>
                <a:lnTo>
                  <a:pt x="94284" y="295260"/>
                </a:lnTo>
                <a:lnTo>
                  <a:pt x="42158" y="256813"/>
                </a:lnTo>
                <a:lnTo>
                  <a:pt x="17817" y="218231"/>
                </a:lnTo>
                <a:lnTo>
                  <a:pt x="3412" y="172580"/>
                </a:lnTo>
                <a:lnTo>
                  <a:pt x="0" y="126457"/>
                </a:lnTo>
                <a:lnTo>
                  <a:pt x="8637" y="86461"/>
                </a:lnTo>
                <a:lnTo>
                  <a:pt x="29657" y="49686"/>
                </a:lnTo>
                <a:lnTo>
                  <a:pt x="58598" y="23382"/>
                </a:lnTo>
                <a:lnTo>
                  <a:pt x="93132" y="7002"/>
                </a:lnTo>
                <a:lnTo>
                  <a:pt x="130933" y="0"/>
                </a:lnTo>
                <a:lnTo>
                  <a:pt x="169675" y="1825"/>
                </a:lnTo>
                <a:lnTo>
                  <a:pt x="207030" y="11932"/>
                </a:lnTo>
                <a:lnTo>
                  <a:pt x="268275" y="54798"/>
                </a:lnTo>
                <a:lnTo>
                  <a:pt x="300651" y="133934"/>
                </a:lnTo>
                <a:lnTo>
                  <a:pt x="300634" y="183583"/>
                </a:lnTo>
                <a:lnTo>
                  <a:pt x="284899" y="230966"/>
                </a:lnTo>
                <a:lnTo>
                  <a:pt x="250886" y="271644"/>
                </a:lnTo>
                <a:lnTo>
                  <a:pt x="217222" y="294280"/>
                </a:lnTo>
                <a:lnTo>
                  <a:pt x="173338" y="310169"/>
                </a:lnTo>
                <a:lnTo>
                  <a:pt x="129077" y="312699"/>
                </a:lnTo>
                <a:close/>
              </a:path>
            </a:pathLst>
          </a:custGeom>
          <a:solidFill>
            <a:srgbClr val="527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bg object 111"/>
          <p:cNvSpPr/>
          <p:nvPr/>
        </p:nvSpPr>
        <p:spPr>
          <a:xfrm>
            <a:off x="1676463" y="3121304"/>
            <a:ext cx="300990" cy="321310"/>
          </a:xfrm>
          <a:custGeom>
            <a:avLst/>
            <a:gdLst/>
            <a:ahLst/>
            <a:cxnLst/>
            <a:rect l="l" t="t" r="r" b="b"/>
            <a:pathLst>
              <a:path w="300989" h="321310">
                <a:moveTo>
                  <a:pt x="283375" y="185813"/>
                </a:moveTo>
                <a:lnTo>
                  <a:pt x="282435" y="150228"/>
                </a:lnTo>
                <a:lnTo>
                  <a:pt x="279958" y="141998"/>
                </a:lnTo>
                <a:lnTo>
                  <a:pt x="279958" y="163766"/>
                </a:lnTo>
                <a:lnTo>
                  <a:pt x="276707" y="198374"/>
                </a:lnTo>
                <a:lnTo>
                  <a:pt x="240576" y="255130"/>
                </a:lnTo>
                <a:lnTo>
                  <a:pt x="181711" y="284175"/>
                </a:lnTo>
                <a:lnTo>
                  <a:pt x="150037" y="287667"/>
                </a:lnTo>
                <a:lnTo>
                  <a:pt x="118376" y="284403"/>
                </a:lnTo>
                <a:lnTo>
                  <a:pt x="88404" y="274307"/>
                </a:lnTo>
                <a:lnTo>
                  <a:pt x="53238" y="247726"/>
                </a:lnTo>
                <a:lnTo>
                  <a:pt x="29489" y="209867"/>
                </a:lnTo>
                <a:lnTo>
                  <a:pt x="18719" y="166255"/>
                </a:lnTo>
                <a:lnTo>
                  <a:pt x="22440" y="122440"/>
                </a:lnTo>
                <a:lnTo>
                  <a:pt x="48958" y="72415"/>
                </a:lnTo>
                <a:lnTo>
                  <a:pt x="91211" y="34544"/>
                </a:lnTo>
                <a:lnTo>
                  <a:pt x="134289" y="20243"/>
                </a:lnTo>
                <a:lnTo>
                  <a:pt x="149555" y="19735"/>
                </a:lnTo>
                <a:lnTo>
                  <a:pt x="158597" y="20701"/>
                </a:lnTo>
                <a:lnTo>
                  <a:pt x="167132" y="22733"/>
                </a:lnTo>
                <a:lnTo>
                  <a:pt x="175475" y="25488"/>
                </a:lnTo>
                <a:lnTo>
                  <a:pt x="181444" y="27686"/>
                </a:lnTo>
                <a:lnTo>
                  <a:pt x="183997" y="28638"/>
                </a:lnTo>
                <a:lnTo>
                  <a:pt x="220814" y="50114"/>
                </a:lnTo>
                <a:lnTo>
                  <a:pt x="250355" y="82715"/>
                </a:lnTo>
                <a:lnTo>
                  <a:pt x="270700" y="122047"/>
                </a:lnTo>
                <a:lnTo>
                  <a:pt x="279958" y="163766"/>
                </a:lnTo>
                <a:lnTo>
                  <a:pt x="279958" y="141998"/>
                </a:lnTo>
                <a:lnTo>
                  <a:pt x="248894" y="72898"/>
                </a:lnTo>
                <a:lnTo>
                  <a:pt x="219329" y="42024"/>
                </a:lnTo>
                <a:lnTo>
                  <a:pt x="185724" y="22923"/>
                </a:lnTo>
                <a:lnTo>
                  <a:pt x="185661" y="22390"/>
                </a:lnTo>
                <a:lnTo>
                  <a:pt x="183146" y="21450"/>
                </a:lnTo>
                <a:lnTo>
                  <a:pt x="180555" y="20510"/>
                </a:lnTo>
                <a:lnTo>
                  <a:pt x="177825" y="19735"/>
                </a:lnTo>
                <a:lnTo>
                  <a:pt x="168275" y="16637"/>
                </a:lnTo>
                <a:lnTo>
                  <a:pt x="153644" y="13639"/>
                </a:lnTo>
                <a:lnTo>
                  <a:pt x="138734" y="12763"/>
                </a:lnTo>
                <a:lnTo>
                  <a:pt x="122974" y="14363"/>
                </a:lnTo>
                <a:lnTo>
                  <a:pt x="86804" y="28841"/>
                </a:lnTo>
                <a:lnTo>
                  <a:pt x="56819" y="53975"/>
                </a:lnTo>
                <a:lnTo>
                  <a:pt x="32994" y="85623"/>
                </a:lnTo>
                <a:lnTo>
                  <a:pt x="17335" y="121843"/>
                </a:lnTo>
                <a:lnTo>
                  <a:pt x="13843" y="142163"/>
                </a:lnTo>
                <a:lnTo>
                  <a:pt x="13944" y="162737"/>
                </a:lnTo>
                <a:lnTo>
                  <a:pt x="22771" y="202933"/>
                </a:lnTo>
                <a:lnTo>
                  <a:pt x="57277" y="258368"/>
                </a:lnTo>
                <a:lnTo>
                  <a:pt x="113614" y="290296"/>
                </a:lnTo>
                <a:lnTo>
                  <a:pt x="143230" y="294767"/>
                </a:lnTo>
                <a:lnTo>
                  <a:pt x="173215" y="293116"/>
                </a:lnTo>
                <a:lnTo>
                  <a:pt x="229235" y="272656"/>
                </a:lnTo>
                <a:lnTo>
                  <a:pt x="274447" y="219671"/>
                </a:lnTo>
                <a:lnTo>
                  <a:pt x="283375" y="185813"/>
                </a:lnTo>
                <a:close/>
              </a:path>
              <a:path w="300989" h="321310">
                <a:moveTo>
                  <a:pt x="300647" y="173278"/>
                </a:moveTo>
                <a:lnTo>
                  <a:pt x="300342" y="139661"/>
                </a:lnTo>
                <a:lnTo>
                  <a:pt x="296672" y="121589"/>
                </a:lnTo>
                <a:lnTo>
                  <a:pt x="296672" y="164541"/>
                </a:lnTo>
                <a:lnTo>
                  <a:pt x="294106" y="186855"/>
                </a:lnTo>
                <a:lnTo>
                  <a:pt x="278472" y="230276"/>
                </a:lnTo>
                <a:lnTo>
                  <a:pt x="248412" y="265861"/>
                </a:lnTo>
                <a:lnTo>
                  <a:pt x="209029" y="294474"/>
                </a:lnTo>
                <a:lnTo>
                  <a:pt x="162394" y="311442"/>
                </a:lnTo>
                <a:lnTo>
                  <a:pt x="137553" y="313613"/>
                </a:lnTo>
                <a:lnTo>
                  <a:pt x="123913" y="312724"/>
                </a:lnTo>
                <a:lnTo>
                  <a:pt x="83591" y="298716"/>
                </a:lnTo>
                <a:lnTo>
                  <a:pt x="67818" y="286448"/>
                </a:lnTo>
                <a:lnTo>
                  <a:pt x="66052" y="285102"/>
                </a:lnTo>
                <a:lnTo>
                  <a:pt x="65836" y="284924"/>
                </a:lnTo>
                <a:lnTo>
                  <a:pt x="63919" y="282867"/>
                </a:lnTo>
                <a:lnTo>
                  <a:pt x="36982" y="254304"/>
                </a:lnTo>
                <a:lnTo>
                  <a:pt x="17437" y="216357"/>
                </a:lnTo>
                <a:lnTo>
                  <a:pt x="6845" y="174625"/>
                </a:lnTo>
                <a:lnTo>
                  <a:pt x="4762" y="132486"/>
                </a:lnTo>
                <a:lnTo>
                  <a:pt x="11391" y="97256"/>
                </a:lnTo>
                <a:lnTo>
                  <a:pt x="50190" y="39027"/>
                </a:lnTo>
                <a:lnTo>
                  <a:pt x="110934" y="9715"/>
                </a:lnTo>
                <a:lnTo>
                  <a:pt x="143065" y="6845"/>
                </a:lnTo>
                <a:lnTo>
                  <a:pt x="175260" y="10287"/>
                </a:lnTo>
                <a:lnTo>
                  <a:pt x="237223" y="35890"/>
                </a:lnTo>
                <a:lnTo>
                  <a:pt x="280835" y="86766"/>
                </a:lnTo>
                <a:lnTo>
                  <a:pt x="296164" y="142074"/>
                </a:lnTo>
                <a:lnTo>
                  <a:pt x="296672" y="164541"/>
                </a:lnTo>
                <a:lnTo>
                  <a:pt x="296672" y="121589"/>
                </a:lnTo>
                <a:lnTo>
                  <a:pt x="280314" y="75311"/>
                </a:lnTo>
                <a:lnTo>
                  <a:pt x="237020" y="28625"/>
                </a:lnTo>
                <a:lnTo>
                  <a:pt x="188010" y="6845"/>
                </a:lnTo>
                <a:lnTo>
                  <a:pt x="180848" y="4508"/>
                </a:lnTo>
                <a:lnTo>
                  <a:pt x="150672" y="0"/>
                </a:lnTo>
                <a:lnTo>
                  <a:pt x="103466" y="4229"/>
                </a:lnTo>
                <a:lnTo>
                  <a:pt x="61569" y="22466"/>
                </a:lnTo>
                <a:lnTo>
                  <a:pt x="28117" y="53327"/>
                </a:lnTo>
                <a:lnTo>
                  <a:pt x="6273" y="95465"/>
                </a:lnTo>
                <a:lnTo>
                  <a:pt x="863" y="121310"/>
                </a:lnTo>
                <a:lnTo>
                  <a:pt x="0" y="147980"/>
                </a:lnTo>
                <a:lnTo>
                  <a:pt x="2819" y="174574"/>
                </a:lnTo>
                <a:lnTo>
                  <a:pt x="17310" y="226250"/>
                </a:lnTo>
                <a:lnTo>
                  <a:pt x="45707" y="272897"/>
                </a:lnTo>
                <a:lnTo>
                  <a:pt x="63576" y="289763"/>
                </a:lnTo>
                <a:lnTo>
                  <a:pt x="63601" y="290093"/>
                </a:lnTo>
                <a:lnTo>
                  <a:pt x="103390" y="314921"/>
                </a:lnTo>
                <a:lnTo>
                  <a:pt x="148501" y="320802"/>
                </a:lnTo>
                <a:lnTo>
                  <a:pt x="170776" y="317474"/>
                </a:lnTo>
                <a:lnTo>
                  <a:pt x="182778" y="313613"/>
                </a:lnTo>
                <a:lnTo>
                  <a:pt x="192303" y="310553"/>
                </a:lnTo>
                <a:lnTo>
                  <a:pt x="212420" y="300748"/>
                </a:lnTo>
                <a:lnTo>
                  <a:pt x="246151" y="277050"/>
                </a:lnTo>
                <a:lnTo>
                  <a:pt x="273024" y="248005"/>
                </a:lnTo>
                <a:lnTo>
                  <a:pt x="291642" y="213474"/>
                </a:lnTo>
                <a:lnTo>
                  <a:pt x="300647" y="173278"/>
                </a:lnTo>
                <a:close/>
              </a:path>
            </a:pathLst>
          </a:custGeom>
          <a:solidFill>
            <a:srgbClr val="94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2" name="bg object 11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064285" y="3303792"/>
            <a:ext cx="69087" cy="72848"/>
          </a:xfrm>
          <a:prstGeom prst="rect">
            <a:avLst/>
          </a:prstGeom>
        </p:spPr>
      </p:pic>
      <p:pic>
        <p:nvPicPr>
          <p:cNvPr id="113" name="bg object 113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2488796" y="2934033"/>
            <a:ext cx="69115" cy="72846"/>
          </a:xfrm>
          <a:prstGeom prst="rect">
            <a:avLst/>
          </a:prstGeom>
        </p:spPr>
      </p:pic>
      <p:sp>
        <p:nvSpPr>
          <p:cNvPr id="114" name="bg object 114"/>
          <p:cNvSpPr/>
          <p:nvPr/>
        </p:nvSpPr>
        <p:spPr>
          <a:xfrm>
            <a:off x="1995901" y="2820257"/>
            <a:ext cx="313055" cy="300990"/>
          </a:xfrm>
          <a:custGeom>
            <a:avLst/>
            <a:gdLst/>
            <a:ahLst/>
            <a:cxnLst/>
            <a:rect l="l" t="t" r="r" b="b"/>
            <a:pathLst>
              <a:path w="313055" h="300989">
                <a:moveTo>
                  <a:pt x="156736" y="300612"/>
                </a:moveTo>
                <a:lnTo>
                  <a:pt x="109479" y="293497"/>
                </a:lnTo>
                <a:lnTo>
                  <a:pt x="66635" y="276285"/>
                </a:lnTo>
                <a:lnTo>
                  <a:pt x="34582" y="250925"/>
                </a:lnTo>
                <a:lnTo>
                  <a:pt x="10855" y="215836"/>
                </a:lnTo>
                <a:lnTo>
                  <a:pt x="0" y="178226"/>
                </a:lnTo>
                <a:lnTo>
                  <a:pt x="500" y="139948"/>
                </a:lnTo>
                <a:lnTo>
                  <a:pt x="10844" y="102854"/>
                </a:lnTo>
                <a:lnTo>
                  <a:pt x="29516" y="68798"/>
                </a:lnTo>
                <a:lnTo>
                  <a:pt x="55002" y="39632"/>
                </a:lnTo>
                <a:lnTo>
                  <a:pt x="120360" y="3380"/>
                </a:lnTo>
                <a:lnTo>
                  <a:pt x="157205" y="0"/>
                </a:lnTo>
                <a:lnTo>
                  <a:pt x="205552" y="9054"/>
                </a:lnTo>
                <a:lnTo>
                  <a:pt x="250057" y="30905"/>
                </a:lnTo>
                <a:lnTo>
                  <a:pt x="285612" y="65901"/>
                </a:lnTo>
                <a:lnTo>
                  <a:pt x="307106" y="114389"/>
                </a:lnTo>
                <a:lnTo>
                  <a:pt x="312595" y="154631"/>
                </a:lnTo>
                <a:lnTo>
                  <a:pt x="307541" y="201105"/>
                </a:lnTo>
                <a:lnTo>
                  <a:pt x="290351" y="242048"/>
                </a:lnTo>
                <a:lnTo>
                  <a:pt x="259434" y="265694"/>
                </a:lnTo>
                <a:lnTo>
                  <a:pt x="202028" y="295683"/>
                </a:lnTo>
                <a:lnTo>
                  <a:pt x="156736" y="300612"/>
                </a:lnTo>
                <a:close/>
              </a:path>
            </a:pathLst>
          </a:custGeom>
          <a:solidFill>
            <a:srgbClr val="94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5" name="bg object 11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953919" y="2300634"/>
            <a:ext cx="69087" cy="72848"/>
          </a:xfrm>
          <a:prstGeom prst="rect">
            <a:avLst/>
          </a:prstGeom>
        </p:spPr>
      </p:pic>
      <p:pic>
        <p:nvPicPr>
          <p:cNvPr id="116" name="bg object 116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2378431" y="1930876"/>
            <a:ext cx="69115" cy="72846"/>
          </a:xfrm>
          <a:prstGeom prst="rect">
            <a:avLst/>
          </a:prstGeom>
        </p:spPr>
      </p:pic>
      <p:pic>
        <p:nvPicPr>
          <p:cNvPr id="117" name="bg object 117"/>
          <p:cNvPicPr/>
          <p:nvPr/>
        </p:nvPicPr>
        <p:blipFill>
          <a:blip r:embed="rId31" cstate="print"/>
          <a:stretch>
            <a:fillRect/>
          </a:stretch>
        </p:blipFill>
        <p:spPr>
          <a:xfrm>
            <a:off x="2188703" y="1817100"/>
            <a:ext cx="2337529" cy="1768626"/>
          </a:xfrm>
          <a:prstGeom prst="rect">
            <a:avLst/>
          </a:prstGeom>
        </p:spPr>
      </p:pic>
      <p:pic>
        <p:nvPicPr>
          <p:cNvPr id="118" name="bg object 118"/>
          <p:cNvPicPr/>
          <p:nvPr/>
        </p:nvPicPr>
        <p:blipFill>
          <a:blip r:embed="rId30" cstate="print"/>
          <a:stretch>
            <a:fillRect/>
          </a:stretch>
        </p:blipFill>
        <p:spPr>
          <a:xfrm>
            <a:off x="3651332" y="1930876"/>
            <a:ext cx="69115" cy="72846"/>
          </a:xfrm>
          <a:prstGeom prst="rect">
            <a:avLst/>
          </a:prstGeom>
        </p:spPr>
      </p:pic>
      <p:pic>
        <p:nvPicPr>
          <p:cNvPr id="119" name="bg object 119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3921936" y="2479741"/>
            <a:ext cx="69107" cy="72848"/>
          </a:xfrm>
          <a:prstGeom prst="rect">
            <a:avLst/>
          </a:prstGeom>
        </p:spPr>
      </p:pic>
      <p:pic>
        <p:nvPicPr>
          <p:cNvPr id="120" name="bg object 120"/>
          <p:cNvPicPr/>
          <p:nvPr/>
        </p:nvPicPr>
        <p:blipFill>
          <a:blip r:embed="rId32" cstate="print"/>
          <a:stretch>
            <a:fillRect/>
          </a:stretch>
        </p:blipFill>
        <p:spPr>
          <a:xfrm>
            <a:off x="2259784" y="2197919"/>
            <a:ext cx="1885949" cy="1609724"/>
          </a:xfrm>
          <a:prstGeom prst="rect">
            <a:avLst/>
          </a:prstGeom>
        </p:spPr>
      </p:pic>
      <p:pic>
        <p:nvPicPr>
          <p:cNvPr id="121" name="bg object 12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15145" y="1668215"/>
            <a:ext cx="69087" cy="72848"/>
          </a:xfrm>
          <a:prstGeom prst="rect">
            <a:avLst/>
          </a:prstGeom>
        </p:spPr>
      </p:pic>
      <p:sp>
        <p:nvSpPr>
          <p:cNvPr id="122" name="bg object 122"/>
          <p:cNvSpPr/>
          <p:nvPr/>
        </p:nvSpPr>
        <p:spPr>
          <a:xfrm>
            <a:off x="312018" y="1192462"/>
            <a:ext cx="300990" cy="313055"/>
          </a:xfrm>
          <a:custGeom>
            <a:avLst/>
            <a:gdLst/>
            <a:ahLst/>
            <a:cxnLst/>
            <a:rect l="l" t="t" r="r" b="b"/>
            <a:pathLst>
              <a:path w="300990" h="313055">
                <a:moveTo>
                  <a:pt x="129077" y="312699"/>
                </a:moveTo>
                <a:lnTo>
                  <a:pt x="94284" y="295260"/>
                </a:lnTo>
                <a:lnTo>
                  <a:pt x="42158" y="256813"/>
                </a:lnTo>
                <a:lnTo>
                  <a:pt x="17817" y="218231"/>
                </a:lnTo>
                <a:lnTo>
                  <a:pt x="3412" y="172580"/>
                </a:lnTo>
                <a:lnTo>
                  <a:pt x="0" y="126457"/>
                </a:lnTo>
                <a:lnTo>
                  <a:pt x="8637" y="86461"/>
                </a:lnTo>
                <a:lnTo>
                  <a:pt x="29657" y="49686"/>
                </a:lnTo>
                <a:lnTo>
                  <a:pt x="58598" y="23382"/>
                </a:lnTo>
                <a:lnTo>
                  <a:pt x="93132" y="7002"/>
                </a:lnTo>
                <a:lnTo>
                  <a:pt x="130933" y="0"/>
                </a:lnTo>
                <a:lnTo>
                  <a:pt x="169675" y="1825"/>
                </a:lnTo>
                <a:lnTo>
                  <a:pt x="207030" y="11932"/>
                </a:lnTo>
                <a:lnTo>
                  <a:pt x="268275" y="54798"/>
                </a:lnTo>
                <a:lnTo>
                  <a:pt x="300651" y="133934"/>
                </a:lnTo>
                <a:lnTo>
                  <a:pt x="300634" y="183583"/>
                </a:lnTo>
                <a:lnTo>
                  <a:pt x="284899" y="230966"/>
                </a:lnTo>
                <a:lnTo>
                  <a:pt x="250886" y="271644"/>
                </a:lnTo>
                <a:lnTo>
                  <a:pt x="217222" y="294280"/>
                </a:lnTo>
                <a:lnTo>
                  <a:pt x="173338" y="310169"/>
                </a:lnTo>
                <a:lnTo>
                  <a:pt x="129077" y="312699"/>
                </a:lnTo>
                <a:close/>
              </a:path>
            </a:pathLst>
          </a:custGeom>
          <a:solidFill>
            <a:srgbClr val="527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bg object 123"/>
          <p:cNvSpPr/>
          <p:nvPr/>
        </p:nvSpPr>
        <p:spPr>
          <a:xfrm>
            <a:off x="445858" y="1306613"/>
            <a:ext cx="300990" cy="321310"/>
          </a:xfrm>
          <a:custGeom>
            <a:avLst/>
            <a:gdLst/>
            <a:ahLst/>
            <a:cxnLst/>
            <a:rect l="l" t="t" r="r" b="b"/>
            <a:pathLst>
              <a:path w="300990" h="321310">
                <a:moveTo>
                  <a:pt x="283375" y="185826"/>
                </a:moveTo>
                <a:lnTo>
                  <a:pt x="282435" y="150241"/>
                </a:lnTo>
                <a:lnTo>
                  <a:pt x="279958" y="141998"/>
                </a:lnTo>
                <a:lnTo>
                  <a:pt x="279958" y="163766"/>
                </a:lnTo>
                <a:lnTo>
                  <a:pt x="276707" y="198374"/>
                </a:lnTo>
                <a:lnTo>
                  <a:pt x="240576" y="255130"/>
                </a:lnTo>
                <a:lnTo>
                  <a:pt x="181711" y="284187"/>
                </a:lnTo>
                <a:lnTo>
                  <a:pt x="150037" y="287680"/>
                </a:lnTo>
                <a:lnTo>
                  <a:pt x="118376" y="284416"/>
                </a:lnTo>
                <a:lnTo>
                  <a:pt x="88392" y="274320"/>
                </a:lnTo>
                <a:lnTo>
                  <a:pt x="53225" y="247726"/>
                </a:lnTo>
                <a:lnTo>
                  <a:pt x="29489" y="209867"/>
                </a:lnTo>
                <a:lnTo>
                  <a:pt x="18719" y="166268"/>
                </a:lnTo>
                <a:lnTo>
                  <a:pt x="22440" y="122440"/>
                </a:lnTo>
                <a:lnTo>
                  <a:pt x="48958" y="72428"/>
                </a:lnTo>
                <a:lnTo>
                  <a:pt x="91198" y="34544"/>
                </a:lnTo>
                <a:lnTo>
                  <a:pt x="134289" y="20256"/>
                </a:lnTo>
                <a:lnTo>
                  <a:pt x="149555" y="19735"/>
                </a:lnTo>
                <a:lnTo>
                  <a:pt x="158597" y="20701"/>
                </a:lnTo>
                <a:lnTo>
                  <a:pt x="167132" y="22733"/>
                </a:lnTo>
                <a:lnTo>
                  <a:pt x="175475" y="25488"/>
                </a:lnTo>
                <a:lnTo>
                  <a:pt x="181444" y="27698"/>
                </a:lnTo>
                <a:lnTo>
                  <a:pt x="183984" y="28638"/>
                </a:lnTo>
                <a:lnTo>
                  <a:pt x="220814" y="50126"/>
                </a:lnTo>
                <a:lnTo>
                  <a:pt x="250355" y="82715"/>
                </a:lnTo>
                <a:lnTo>
                  <a:pt x="270700" y="122059"/>
                </a:lnTo>
                <a:lnTo>
                  <a:pt x="279958" y="163766"/>
                </a:lnTo>
                <a:lnTo>
                  <a:pt x="279958" y="141998"/>
                </a:lnTo>
                <a:lnTo>
                  <a:pt x="248894" y="72910"/>
                </a:lnTo>
                <a:lnTo>
                  <a:pt x="219316" y="42037"/>
                </a:lnTo>
                <a:lnTo>
                  <a:pt x="185724" y="22923"/>
                </a:lnTo>
                <a:lnTo>
                  <a:pt x="185661" y="22390"/>
                </a:lnTo>
                <a:lnTo>
                  <a:pt x="183146" y="21463"/>
                </a:lnTo>
                <a:lnTo>
                  <a:pt x="180555" y="20510"/>
                </a:lnTo>
                <a:lnTo>
                  <a:pt x="177812" y="19735"/>
                </a:lnTo>
                <a:lnTo>
                  <a:pt x="168275" y="16649"/>
                </a:lnTo>
                <a:lnTo>
                  <a:pt x="153644" y="13639"/>
                </a:lnTo>
                <a:lnTo>
                  <a:pt x="138734" y="12776"/>
                </a:lnTo>
                <a:lnTo>
                  <a:pt x="122974" y="14376"/>
                </a:lnTo>
                <a:lnTo>
                  <a:pt x="86804" y="28841"/>
                </a:lnTo>
                <a:lnTo>
                  <a:pt x="56819" y="53987"/>
                </a:lnTo>
                <a:lnTo>
                  <a:pt x="32994" y="85623"/>
                </a:lnTo>
                <a:lnTo>
                  <a:pt x="17335" y="121843"/>
                </a:lnTo>
                <a:lnTo>
                  <a:pt x="13843" y="142163"/>
                </a:lnTo>
                <a:lnTo>
                  <a:pt x="13931" y="162737"/>
                </a:lnTo>
                <a:lnTo>
                  <a:pt x="22771" y="202946"/>
                </a:lnTo>
                <a:lnTo>
                  <a:pt x="57277" y="258381"/>
                </a:lnTo>
                <a:lnTo>
                  <a:pt x="113614" y="290309"/>
                </a:lnTo>
                <a:lnTo>
                  <a:pt x="143230" y="294767"/>
                </a:lnTo>
                <a:lnTo>
                  <a:pt x="173215" y="293128"/>
                </a:lnTo>
                <a:lnTo>
                  <a:pt x="229235" y="272656"/>
                </a:lnTo>
                <a:lnTo>
                  <a:pt x="274447" y="219684"/>
                </a:lnTo>
                <a:lnTo>
                  <a:pt x="283375" y="185826"/>
                </a:lnTo>
                <a:close/>
              </a:path>
              <a:path w="300990" h="321310">
                <a:moveTo>
                  <a:pt x="300647" y="173291"/>
                </a:moveTo>
                <a:lnTo>
                  <a:pt x="300329" y="139674"/>
                </a:lnTo>
                <a:lnTo>
                  <a:pt x="296672" y="121627"/>
                </a:lnTo>
                <a:lnTo>
                  <a:pt x="296672" y="164541"/>
                </a:lnTo>
                <a:lnTo>
                  <a:pt x="294106" y="186855"/>
                </a:lnTo>
                <a:lnTo>
                  <a:pt x="278472" y="230276"/>
                </a:lnTo>
                <a:lnTo>
                  <a:pt x="248412" y="265874"/>
                </a:lnTo>
                <a:lnTo>
                  <a:pt x="209029" y="294474"/>
                </a:lnTo>
                <a:lnTo>
                  <a:pt x="162394" y="311442"/>
                </a:lnTo>
                <a:lnTo>
                  <a:pt x="137553" y="313626"/>
                </a:lnTo>
                <a:lnTo>
                  <a:pt x="123913" y="312737"/>
                </a:lnTo>
                <a:lnTo>
                  <a:pt x="83591" y="298729"/>
                </a:lnTo>
                <a:lnTo>
                  <a:pt x="67818" y="286473"/>
                </a:lnTo>
                <a:lnTo>
                  <a:pt x="66268" y="285280"/>
                </a:lnTo>
                <a:lnTo>
                  <a:pt x="65836" y="284937"/>
                </a:lnTo>
                <a:lnTo>
                  <a:pt x="63919" y="282879"/>
                </a:lnTo>
                <a:lnTo>
                  <a:pt x="36982" y="254317"/>
                </a:lnTo>
                <a:lnTo>
                  <a:pt x="17437" y="216357"/>
                </a:lnTo>
                <a:lnTo>
                  <a:pt x="6845" y="174637"/>
                </a:lnTo>
                <a:lnTo>
                  <a:pt x="4762" y="132486"/>
                </a:lnTo>
                <a:lnTo>
                  <a:pt x="11391" y="97256"/>
                </a:lnTo>
                <a:lnTo>
                  <a:pt x="50190" y="39027"/>
                </a:lnTo>
                <a:lnTo>
                  <a:pt x="110934" y="9728"/>
                </a:lnTo>
                <a:lnTo>
                  <a:pt x="143065" y="6845"/>
                </a:lnTo>
                <a:lnTo>
                  <a:pt x="175260" y="10299"/>
                </a:lnTo>
                <a:lnTo>
                  <a:pt x="237223" y="35890"/>
                </a:lnTo>
                <a:lnTo>
                  <a:pt x="280835" y="86766"/>
                </a:lnTo>
                <a:lnTo>
                  <a:pt x="296164" y="142074"/>
                </a:lnTo>
                <a:lnTo>
                  <a:pt x="296672" y="164541"/>
                </a:lnTo>
                <a:lnTo>
                  <a:pt x="296672" y="121627"/>
                </a:lnTo>
                <a:lnTo>
                  <a:pt x="280301" y="75323"/>
                </a:lnTo>
                <a:lnTo>
                  <a:pt x="237020" y="28638"/>
                </a:lnTo>
                <a:lnTo>
                  <a:pt x="188010" y="6845"/>
                </a:lnTo>
                <a:lnTo>
                  <a:pt x="150660" y="0"/>
                </a:lnTo>
                <a:lnTo>
                  <a:pt x="103466" y="4241"/>
                </a:lnTo>
                <a:lnTo>
                  <a:pt x="61569" y="22466"/>
                </a:lnTo>
                <a:lnTo>
                  <a:pt x="28105" y="53340"/>
                </a:lnTo>
                <a:lnTo>
                  <a:pt x="6261" y="95478"/>
                </a:lnTo>
                <a:lnTo>
                  <a:pt x="0" y="147993"/>
                </a:lnTo>
                <a:lnTo>
                  <a:pt x="2819" y="174574"/>
                </a:lnTo>
                <a:lnTo>
                  <a:pt x="17310" y="226263"/>
                </a:lnTo>
                <a:lnTo>
                  <a:pt x="45707" y="272897"/>
                </a:lnTo>
                <a:lnTo>
                  <a:pt x="63576" y="289775"/>
                </a:lnTo>
                <a:lnTo>
                  <a:pt x="63588" y="290106"/>
                </a:lnTo>
                <a:lnTo>
                  <a:pt x="65519" y="291604"/>
                </a:lnTo>
                <a:lnTo>
                  <a:pt x="65836" y="291858"/>
                </a:lnTo>
                <a:lnTo>
                  <a:pt x="82537" y="304863"/>
                </a:lnTo>
                <a:lnTo>
                  <a:pt x="126123" y="319862"/>
                </a:lnTo>
                <a:lnTo>
                  <a:pt x="148488" y="320814"/>
                </a:lnTo>
                <a:lnTo>
                  <a:pt x="170776" y="317487"/>
                </a:lnTo>
                <a:lnTo>
                  <a:pt x="182778" y="313626"/>
                </a:lnTo>
                <a:lnTo>
                  <a:pt x="192303" y="310565"/>
                </a:lnTo>
                <a:lnTo>
                  <a:pt x="212420" y="300748"/>
                </a:lnTo>
                <a:lnTo>
                  <a:pt x="246151" y="277063"/>
                </a:lnTo>
                <a:lnTo>
                  <a:pt x="273024" y="248018"/>
                </a:lnTo>
                <a:lnTo>
                  <a:pt x="291642" y="213474"/>
                </a:lnTo>
                <a:lnTo>
                  <a:pt x="300647" y="173291"/>
                </a:lnTo>
                <a:close/>
              </a:path>
            </a:pathLst>
          </a:custGeom>
          <a:solidFill>
            <a:srgbClr val="94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bg object 124"/>
          <p:cNvSpPr/>
          <p:nvPr/>
        </p:nvSpPr>
        <p:spPr>
          <a:xfrm>
            <a:off x="1068463" y="1453069"/>
            <a:ext cx="300355" cy="313690"/>
          </a:xfrm>
          <a:custGeom>
            <a:avLst/>
            <a:gdLst/>
            <a:ahLst/>
            <a:cxnLst/>
            <a:rect l="l" t="t" r="r" b="b"/>
            <a:pathLst>
              <a:path w="300355" h="313689">
                <a:moveTo>
                  <a:pt x="177912" y="313167"/>
                </a:moveTo>
                <a:lnTo>
                  <a:pt x="139705" y="312661"/>
                </a:lnTo>
                <a:lnTo>
                  <a:pt x="102680" y="302295"/>
                </a:lnTo>
                <a:lnTo>
                  <a:pt x="68686" y="283588"/>
                </a:lnTo>
                <a:lnTo>
                  <a:pt x="39572" y="258056"/>
                </a:lnTo>
                <a:lnTo>
                  <a:pt x="17187" y="227217"/>
                </a:lnTo>
                <a:lnTo>
                  <a:pt x="0" y="155683"/>
                </a:lnTo>
                <a:lnTo>
                  <a:pt x="9046" y="107258"/>
                </a:lnTo>
                <a:lnTo>
                  <a:pt x="30858" y="62668"/>
                </a:lnTo>
                <a:lnTo>
                  <a:pt x="65786" y="27039"/>
                </a:lnTo>
                <a:lnTo>
                  <a:pt x="114180" y="5499"/>
                </a:lnTo>
                <a:lnTo>
                  <a:pt x="154352" y="0"/>
                </a:lnTo>
                <a:lnTo>
                  <a:pt x="200743" y="5063"/>
                </a:lnTo>
                <a:lnTo>
                  <a:pt x="241610" y="22285"/>
                </a:lnTo>
                <a:lnTo>
                  <a:pt x="265208" y="53260"/>
                </a:lnTo>
                <a:lnTo>
                  <a:pt x="295153" y="110775"/>
                </a:lnTo>
                <a:lnTo>
                  <a:pt x="300076" y="156152"/>
                </a:lnTo>
                <a:lnTo>
                  <a:pt x="292976" y="203498"/>
                </a:lnTo>
                <a:lnTo>
                  <a:pt x="275796" y="246424"/>
                </a:lnTo>
                <a:lnTo>
                  <a:pt x="250476" y="278537"/>
                </a:lnTo>
                <a:lnTo>
                  <a:pt x="215452" y="302299"/>
                </a:lnTo>
                <a:lnTo>
                  <a:pt x="177912" y="313167"/>
                </a:lnTo>
                <a:close/>
              </a:path>
            </a:pathLst>
          </a:custGeom>
          <a:solidFill>
            <a:srgbClr val="54919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5" name="bg object 12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33678" y="1489108"/>
            <a:ext cx="69087" cy="72848"/>
          </a:xfrm>
          <a:prstGeom prst="rect">
            <a:avLst/>
          </a:prstGeom>
        </p:spPr>
      </p:pic>
      <p:pic>
        <p:nvPicPr>
          <p:cNvPr id="126" name="bg object 126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258190" y="1119349"/>
            <a:ext cx="69115" cy="72846"/>
          </a:xfrm>
          <a:prstGeom prst="rect">
            <a:avLst/>
          </a:prstGeom>
        </p:spPr>
      </p:pic>
      <p:pic>
        <p:nvPicPr>
          <p:cNvPr id="127" name="bg object 127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528795" y="1668215"/>
            <a:ext cx="69107" cy="72848"/>
          </a:xfrm>
          <a:prstGeom prst="rect">
            <a:avLst/>
          </a:prstGeom>
        </p:spPr>
      </p:pic>
      <p:sp>
        <p:nvSpPr>
          <p:cNvPr id="128" name="bg object 128"/>
          <p:cNvSpPr/>
          <p:nvPr/>
        </p:nvSpPr>
        <p:spPr>
          <a:xfrm>
            <a:off x="1528999" y="1192462"/>
            <a:ext cx="300990" cy="313055"/>
          </a:xfrm>
          <a:custGeom>
            <a:avLst/>
            <a:gdLst/>
            <a:ahLst/>
            <a:cxnLst/>
            <a:rect l="l" t="t" r="r" b="b"/>
            <a:pathLst>
              <a:path w="300989" h="313055">
                <a:moveTo>
                  <a:pt x="129081" y="312699"/>
                </a:moveTo>
                <a:lnTo>
                  <a:pt x="94278" y="295260"/>
                </a:lnTo>
                <a:lnTo>
                  <a:pt x="42170" y="256813"/>
                </a:lnTo>
                <a:lnTo>
                  <a:pt x="17830" y="218231"/>
                </a:lnTo>
                <a:lnTo>
                  <a:pt x="3419" y="172580"/>
                </a:lnTo>
                <a:lnTo>
                  <a:pt x="0" y="126457"/>
                </a:lnTo>
                <a:lnTo>
                  <a:pt x="8634" y="86461"/>
                </a:lnTo>
                <a:lnTo>
                  <a:pt x="29657" y="49686"/>
                </a:lnTo>
                <a:lnTo>
                  <a:pt x="58599" y="23382"/>
                </a:lnTo>
                <a:lnTo>
                  <a:pt x="93134" y="7002"/>
                </a:lnTo>
                <a:lnTo>
                  <a:pt x="130936" y="0"/>
                </a:lnTo>
                <a:lnTo>
                  <a:pt x="169677" y="1825"/>
                </a:lnTo>
                <a:lnTo>
                  <a:pt x="207032" y="11932"/>
                </a:lnTo>
                <a:lnTo>
                  <a:pt x="268277" y="54798"/>
                </a:lnTo>
                <a:lnTo>
                  <a:pt x="300658" y="133934"/>
                </a:lnTo>
                <a:lnTo>
                  <a:pt x="300641" y="183583"/>
                </a:lnTo>
                <a:lnTo>
                  <a:pt x="284908" y="230966"/>
                </a:lnTo>
                <a:lnTo>
                  <a:pt x="250900" y="271644"/>
                </a:lnTo>
                <a:lnTo>
                  <a:pt x="217234" y="294280"/>
                </a:lnTo>
                <a:lnTo>
                  <a:pt x="173347" y="310169"/>
                </a:lnTo>
                <a:lnTo>
                  <a:pt x="129081" y="312699"/>
                </a:lnTo>
                <a:close/>
              </a:path>
            </a:pathLst>
          </a:custGeom>
          <a:solidFill>
            <a:srgbClr val="527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bg object 129"/>
          <p:cNvSpPr/>
          <p:nvPr/>
        </p:nvSpPr>
        <p:spPr>
          <a:xfrm>
            <a:off x="765295" y="1005574"/>
            <a:ext cx="313055" cy="300990"/>
          </a:xfrm>
          <a:custGeom>
            <a:avLst/>
            <a:gdLst/>
            <a:ahLst/>
            <a:cxnLst/>
            <a:rect l="l" t="t" r="r" b="b"/>
            <a:pathLst>
              <a:path w="313055" h="300990">
                <a:moveTo>
                  <a:pt x="156736" y="300612"/>
                </a:moveTo>
                <a:lnTo>
                  <a:pt x="109479" y="293497"/>
                </a:lnTo>
                <a:lnTo>
                  <a:pt x="66635" y="276285"/>
                </a:lnTo>
                <a:lnTo>
                  <a:pt x="34582" y="250925"/>
                </a:lnTo>
                <a:lnTo>
                  <a:pt x="10855" y="215836"/>
                </a:lnTo>
                <a:lnTo>
                  <a:pt x="0" y="178226"/>
                </a:lnTo>
                <a:lnTo>
                  <a:pt x="500" y="139948"/>
                </a:lnTo>
                <a:lnTo>
                  <a:pt x="10844" y="102854"/>
                </a:lnTo>
                <a:lnTo>
                  <a:pt x="29516" y="68798"/>
                </a:lnTo>
                <a:lnTo>
                  <a:pt x="55002" y="39632"/>
                </a:lnTo>
                <a:lnTo>
                  <a:pt x="120360" y="3380"/>
                </a:lnTo>
                <a:lnTo>
                  <a:pt x="157205" y="0"/>
                </a:lnTo>
                <a:lnTo>
                  <a:pt x="205552" y="9054"/>
                </a:lnTo>
                <a:lnTo>
                  <a:pt x="250057" y="30905"/>
                </a:lnTo>
                <a:lnTo>
                  <a:pt x="285612" y="65901"/>
                </a:lnTo>
                <a:lnTo>
                  <a:pt x="307106" y="114389"/>
                </a:lnTo>
                <a:lnTo>
                  <a:pt x="312595" y="154631"/>
                </a:lnTo>
                <a:lnTo>
                  <a:pt x="307541" y="201105"/>
                </a:lnTo>
                <a:lnTo>
                  <a:pt x="290351" y="242048"/>
                </a:lnTo>
                <a:lnTo>
                  <a:pt x="259434" y="265694"/>
                </a:lnTo>
                <a:lnTo>
                  <a:pt x="202028" y="295683"/>
                </a:lnTo>
                <a:lnTo>
                  <a:pt x="156736" y="300612"/>
                </a:lnTo>
                <a:close/>
              </a:path>
            </a:pathLst>
          </a:custGeom>
          <a:solidFill>
            <a:srgbClr val="94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bg object 130"/>
          <p:cNvSpPr/>
          <p:nvPr/>
        </p:nvSpPr>
        <p:spPr>
          <a:xfrm>
            <a:off x="1178966" y="1315300"/>
            <a:ext cx="300990" cy="321310"/>
          </a:xfrm>
          <a:custGeom>
            <a:avLst/>
            <a:gdLst/>
            <a:ahLst/>
            <a:cxnLst/>
            <a:rect l="l" t="t" r="r" b="b"/>
            <a:pathLst>
              <a:path w="300990" h="321310">
                <a:moveTo>
                  <a:pt x="283375" y="185826"/>
                </a:moveTo>
                <a:lnTo>
                  <a:pt x="282448" y="150241"/>
                </a:lnTo>
                <a:lnTo>
                  <a:pt x="279971" y="142011"/>
                </a:lnTo>
                <a:lnTo>
                  <a:pt x="279971" y="163766"/>
                </a:lnTo>
                <a:lnTo>
                  <a:pt x="276720" y="198386"/>
                </a:lnTo>
                <a:lnTo>
                  <a:pt x="240576" y="255130"/>
                </a:lnTo>
                <a:lnTo>
                  <a:pt x="181698" y="284175"/>
                </a:lnTo>
                <a:lnTo>
                  <a:pt x="150025" y="287667"/>
                </a:lnTo>
                <a:lnTo>
                  <a:pt x="118364" y="284403"/>
                </a:lnTo>
                <a:lnTo>
                  <a:pt x="88392" y="274320"/>
                </a:lnTo>
                <a:lnTo>
                  <a:pt x="53225" y="247738"/>
                </a:lnTo>
                <a:lnTo>
                  <a:pt x="29489" y="209880"/>
                </a:lnTo>
                <a:lnTo>
                  <a:pt x="18719" y="166268"/>
                </a:lnTo>
                <a:lnTo>
                  <a:pt x="22440" y="122440"/>
                </a:lnTo>
                <a:lnTo>
                  <a:pt x="48958" y="72428"/>
                </a:lnTo>
                <a:lnTo>
                  <a:pt x="91198" y="34544"/>
                </a:lnTo>
                <a:lnTo>
                  <a:pt x="134302" y="20243"/>
                </a:lnTo>
                <a:lnTo>
                  <a:pt x="149567" y="19735"/>
                </a:lnTo>
                <a:lnTo>
                  <a:pt x="158610" y="20701"/>
                </a:lnTo>
                <a:lnTo>
                  <a:pt x="220814" y="50101"/>
                </a:lnTo>
                <a:lnTo>
                  <a:pt x="250367" y="82702"/>
                </a:lnTo>
                <a:lnTo>
                  <a:pt x="270713" y="122047"/>
                </a:lnTo>
                <a:lnTo>
                  <a:pt x="279971" y="163766"/>
                </a:lnTo>
                <a:lnTo>
                  <a:pt x="279971" y="142011"/>
                </a:lnTo>
                <a:lnTo>
                  <a:pt x="270421" y="110261"/>
                </a:lnTo>
                <a:lnTo>
                  <a:pt x="248881" y="72910"/>
                </a:lnTo>
                <a:lnTo>
                  <a:pt x="219303" y="42037"/>
                </a:lnTo>
                <a:lnTo>
                  <a:pt x="197408" y="29578"/>
                </a:lnTo>
                <a:lnTo>
                  <a:pt x="185724" y="22923"/>
                </a:lnTo>
                <a:lnTo>
                  <a:pt x="185648" y="22377"/>
                </a:lnTo>
                <a:lnTo>
                  <a:pt x="183134" y="21450"/>
                </a:lnTo>
                <a:lnTo>
                  <a:pt x="180555" y="20510"/>
                </a:lnTo>
                <a:lnTo>
                  <a:pt x="177812" y="19735"/>
                </a:lnTo>
                <a:lnTo>
                  <a:pt x="168275" y="16637"/>
                </a:lnTo>
                <a:lnTo>
                  <a:pt x="153657" y="13627"/>
                </a:lnTo>
                <a:lnTo>
                  <a:pt x="138747" y="12763"/>
                </a:lnTo>
                <a:lnTo>
                  <a:pt x="122986" y="14363"/>
                </a:lnTo>
                <a:lnTo>
                  <a:pt x="86804" y="28841"/>
                </a:lnTo>
                <a:lnTo>
                  <a:pt x="56832" y="53987"/>
                </a:lnTo>
                <a:lnTo>
                  <a:pt x="33007" y="85598"/>
                </a:lnTo>
                <a:lnTo>
                  <a:pt x="17348" y="121818"/>
                </a:lnTo>
                <a:lnTo>
                  <a:pt x="13843" y="142151"/>
                </a:lnTo>
                <a:lnTo>
                  <a:pt x="13931" y="162737"/>
                </a:lnTo>
                <a:lnTo>
                  <a:pt x="22771" y="202907"/>
                </a:lnTo>
                <a:lnTo>
                  <a:pt x="57277" y="258356"/>
                </a:lnTo>
                <a:lnTo>
                  <a:pt x="113614" y="290271"/>
                </a:lnTo>
                <a:lnTo>
                  <a:pt x="143217" y="294754"/>
                </a:lnTo>
                <a:lnTo>
                  <a:pt x="173202" y="293116"/>
                </a:lnTo>
                <a:lnTo>
                  <a:pt x="229247" y="272656"/>
                </a:lnTo>
                <a:lnTo>
                  <a:pt x="274447" y="219684"/>
                </a:lnTo>
                <a:lnTo>
                  <a:pt x="283375" y="185826"/>
                </a:lnTo>
                <a:close/>
              </a:path>
              <a:path w="300990" h="321310">
                <a:moveTo>
                  <a:pt x="300659" y="173291"/>
                </a:moveTo>
                <a:lnTo>
                  <a:pt x="300329" y="139661"/>
                </a:lnTo>
                <a:lnTo>
                  <a:pt x="296672" y="121653"/>
                </a:lnTo>
                <a:lnTo>
                  <a:pt x="296672" y="164541"/>
                </a:lnTo>
                <a:lnTo>
                  <a:pt x="294106" y="186842"/>
                </a:lnTo>
                <a:lnTo>
                  <a:pt x="278485" y="230276"/>
                </a:lnTo>
                <a:lnTo>
                  <a:pt x="248412" y="265874"/>
                </a:lnTo>
                <a:lnTo>
                  <a:pt x="209042" y="294474"/>
                </a:lnTo>
                <a:lnTo>
                  <a:pt x="162407" y="311429"/>
                </a:lnTo>
                <a:lnTo>
                  <a:pt x="137553" y="313626"/>
                </a:lnTo>
                <a:lnTo>
                  <a:pt x="123926" y="312724"/>
                </a:lnTo>
                <a:lnTo>
                  <a:pt x="83591" y="298729"/>
                </a:lnTo>
                <a:lnTo>
                  <a:pt x="67830" y="286473"/>
                </a:lnTo>
                <a:lnTo>
                  <a:pt x="65874" y="284937"/>
                </a:lnTo>
                <a:lnTo>
                  <a:pt x="63906" y="282841"/>
                </a:lnTo>
                <a:lnTo>
                  <a:pt x="37007" y="254304"/>
                </a:lnTo>
                <a:lnTo>
                  <a:pt x="17449" y="216344"/>
                </a:lnTo>
                <a:lnTo>
                  <a:pt x="6845" y="174599"/>
                </a:lnTo>
                <a:lnTo>
                  <a:pt x="4762" y="132499"/>
                </a:lnTo>
                <a:lnTo>
                  <a:pt x="11391" y="97243"/>
                </a:lnTo>
                <a:lnTo>
                  <a:pt x="50203" y="39014"/>
                </a:lnTo>
                <a:lnTo>
                  <a:pt x="110947" y="9715"/>
                </a:lnTo>
                <a:lnTo>
                  <a:pt x="143078" y="6832"/>
                </a:lnTo>
                <a:lnTo>
                  <a:pt x="175272" y="10287"/>
                </a:lnTo>
                <a:lnTo>
                  <a:pt x="237236" y="35890"/>
                </a:lnTo>
                <a:lnTo>
                  <a:pt x="280847" y="86753"/>
                </a:lnTo>
                <a:lnTo>
                  <a:pt x="296176" y="142074"/>
                </a:lnTo>
                <a:lnTo>
                  <a:pt x="296672" y="164541"/>
                </a:lnTo>
                <a:lnTo>
                  <a:pt x="296672" y="121653"/>
                </a:lnTo>
                <a:lnTo>
                  <a:pt x="280289" y="75311"/>
                </a:lnTo>
                <a:lnTo>
                  <a:pt x="236994" y="28638"/>
                </a:lnTo>
                <a:lnTo>
                  <a:pt x="187985" y="6832"/>
                </a:lnTo>
                <a:lnTo>
                  <a:pt x="150660" y="0"/>
                </a:lnTo>
                <a:lnTo>
                  <a:pt x="103466" y="4229"/>
                </a:lnTo>
                <a:lnTo>
                  <a:pt x="61556" y="22453"/>
                </a:lnTo>
                <a:lnTo>
                  <a:pt x="28105" y="53327"/>
                </a:lnTo>
                <a:lnTo>
                  <a:pt x="6248" y="95478"/>
                </a:lnTo>
                <a:lnTo>
                  <a:pt x="0" y="147967"/>
                </a:lnTo>
                <a:lnTo>
                  <a:pt x="2832" y="174561"/>
                </a:lnTo>
                <a:lnTo>
                  <a:pt x="17322" y="226237"/>
                </a:lnTo>
                <a:lnTo>
                  <a:pt x="45707" y="272884"/>
                </a:lnTo>
                <a:lnTo>
                  <a:pt x="63576" y="289775"/>
                </a:lnTo>
                <a:lnTo>
                  <a:pt x="63588" y="290106"/>
                </a:lnTo>
                <a:lnTo>
                  <a:pt x="65481" y="291566"/>
                </a:lnTo>
                <a:lnTo>
                  <a:pt x="66865" y="292646"/>
                </a:lnTo>
                <a:lnTo>
                  <a:pt x="82562" y="304838"/>
                </a:lnTo>
                <a:lnTo>
                  <a:pt x="126123" y="319824"/>
                </a:lnTo>
                <a:lnTo>
                  <a:pt x="148501" y="320802"/>
                </a:lnTo>
                <a:lnTo>
                  <a:pt x="170789" y="317461"/>
                </a:lnTo>
                <a:lnTo>
                  <a:pt x="182714" y="313626"/>
                </a:lnTo>
                <a:lnTo>
                  <a:pt x="192316" y="310540"/>
                </a:lnTo>
                <a:lnTo>
                  <a:pt x="212432" y="300723"/>
                </a:lnTo>
                <a:lnTo>
                  <a:pt x="246151" y="277050"/>
                </a:lnTo>
                <a:lnTo>
                  <a:pt x="273024" y="248018"/>
                </a:lnTo>
                <a:lnTo>
                  <a:pt x="291655" y="213474"/>
                </a:lnTo>
                <a:lnTo>
                  <a:pt x="300659" y="173291"/>
                </a:lnTo>
                <a:close/>
              </a:path>
            </a:pathLst>
          </a:custGeom>
          <a:solidFill>
            <a:srgbClr val="94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bg object 131"/>
          <p:cNvSpPr/>
          <p:nvPr/>
        </p:nvSpPr>
        <p:spPr>
          <a:xfrm>
            <a:off x="1662836" y="1306613"/>
            <a:ext cx="300990" cy="321310"/>
          </a:xfrm>
          <a:custGeom>
            <a:avLst/>
            <a:gdLst/>
            <a:ahLst/>
            <a:cxnLst/>
            <a:rect l="l" t="t" r="r" b="b"/>
            <a:pathLst>
              <a:path w="300989" h="321310">
                <a:moveTo>
                  <a:pt x="283387" y="185826"/>
                </a:moveTo>
                <a:lnTo>
                  <a:pt x="282448" y="150241"/>
                </a:lnTo>
                <a:lnTo>
                  <a:pt x="279971" y="142011"/>
                </a:lnTo>
                <a:lnTo>
                  <a:pt x="279971" y="163766"/>
                </a:lnTo>
                <a:lnTo>
                  <a:pt x="276720" y="198374"/>
                </a:lnTo>
                <a:lnTo>
                  <a:pt x="240576" y="255130"/>
                </a:lnTo>
                <a:lnTo>
                  <a:pt x="181711" y="284187"/>
                </a:lnTo>
                <a:lnTo>
                  <a:pt x="150050" y="287680"/>
                </a:lnTo>
                <a:lnTo>
                  <a:pt x="118389" y="284416"/>
                </a:lnTo>
                <a:lnTo>
                  <a:pt x="88417" y="274320"/>
                </a:lnTo>
                <a:lnTo>
                  <a:pt x="53251" y="247726"/>
                </a:lnTo>
                <a:lnTo>
                  <a:pt x="29514" y="209867"/>
                </a:lnTo>
                <a:lnTo>
                  <a:pt x="18732" y="166268"/>
                </a:lnTo>
                <a:lnTo>
                  <a:pt x="22440" y="122440"/>
                </a:lnTo>
                <a:lnTo>
                  <a:pt x="48958" y="72428"/>
                </a:lnTo>
                <a:lnTo>
                  <a:pt x="91198" y="34544"/>
                </a:lnTo>
                <a:lnTo>
                  <a:pt x="134289" y="20256"/>
                </a:lnTo>
                <a:lnTo>
                  <a:pt x="149567" y="19735"/>
                </a:lnTo>
                <a:lnTo>
                  <a:pt x="158610" y="20701"/>
                </a:lnTo>
                <a:lnTo>
                  <a:pt x="167132" y="22733"/>
                </a:lnTo>
                <a:lnTo>
                  <a:pt x="175475" y="25488"/>
                </a:lnTo>
                <a:lnTo>
                  <a:pt x="181444" y="27698"/>
                </a:lnTo>
                <a:lnTo>
                  <a:pt x="183984" y="28638"/>
                </a:lnTo>
                <a:lnTo>
                  <a:pt x="220814" y="50126"/>
                </a:lnTo>
                <a:lnTo>
                  <a:pt x="250367" y="82715"/>
                </a:lnTo>
                <a:lnTo>
                  <a:pt x="270713" y="122059"/>
                </a:lnTo>
                <a:lnTo>
                  <a:pt x="279971" y="163766"/>
                </a:lnTo>
                <a:lnTo>
                  <a:pt x="279971" y="142011"/>
                </a:lnTo>
                <a:lnTo>
                  <a:pt x="248894" y="72910"/>
                </a:lnTo>
                <a:lnTo>
                  <a:pt x="219329" y="42037"/>
                </a:lnTo>
                <a:lnTo>
                  <a:pt x="185750" y="22923"/>
                </a:lnTo>
                <a:lnTo>
                  <a:pt x="185686" y="22390"/>
                </a:lnTo>
                <a:lnTo>
                  <a:pt x="183172" y="21463"/>
                </a:lnTo>
                <a:lnTo>
                  <a:pt x="180555" y="20510"/>
                </a:lnTo>
                <a:lnTo>
                  <a:pt x="177838" y="19735"/>
                </a:lnTo>
                <a:lnTo>
                  <a:pt x="168287" y="16649"/>
                </a:lnTo>
                <a:lnTo>
                  <a:pt x="153657" y="13639"/>
                </a:lnTo>
                <a:lnTo>
                  <a:pt x="138747" y="12776"/>
                </a:lnTo>
                <a:lnTo>
                  <a:pt x="122986" y="14376"/>
                </a:lnTo>
                <a:lnTo>
                  <a:pt x="86817" y="28841"/>
                </a:lnTo>
                <a:lnTo>
                  <a:pt x="56832" y="53987"/>
                </a:lnTo>
                <a:lnTo>
                  <a:pt x="33007" y="85623"/>
                </a:lnTo>
                <a:lnTo>
                  <a:pt x="17348" y="121843"/>
                </a:lnTo>
                <a:lnTo>
                  <a:pt x="13843" y="142163"/>
                </a:lnTo>
                <a:lnTo>
                  <a:pt x="13931" y="162737"/>
                </a:lnTo>
                <a:lnTo>
                  <a:pt x="22771" y="202946"/>
                </a:lnTo>
                <a:lnTo>
                  <a:pt x="57277" y="258381"/>
                </a:lnTo>
                <a:lnTo>
                  <a:pt x="113614" y="290309"/>
                </a:lnTo>
                <a:lnTo>
                  <a:pt x="143217" y="294767"/>
                </a:lnTo>
                <a:lnTo>
                  <a:pt x="173202" y="293128"/>
                </a:lnTo>
                <a:lnTo>
                  <a:pt x="194437" y="287680"/>
                </a:lnTo>
                <a:lnTo>
                  <a:pt x="202311" y="285661"/>
                </a:lnTo>
                <a:lnTo>
                  <a:pt x="229247" y="272656"/>
                </a:lnTo>
                <a:lnTo>
                  <a:pt x="256222" y="249428"/>
                </a:lnTo>
                <a:lnTo>
                  <a:pt x="274459" y="219684"/>
                </a:lnTo>
                <a:lnTo>
                  <a:pt x="283387" y="185826"/>
                </a:lnTo>
                <a:close/>
              </a:path>
              <a:path w="300989" h="321310">
                <a:moveTo>
                  <a:pt x="300659" y="173291"/>
                </a:moveTo>
                <a:lnTo>
                  <a:pt x="300342" y="139674"/>
                </a:lnTo>
                <a:lnTo>
                  <a:pt x="296672" y="121577"/>
                </a:lnTo>
                <a:lnTo>
                  <a:pt x="296672" y="164541"/>
                </a:lnTo>
                <a:lnTo>
                  <a:pt x="294106" y="186855"/>
                </a:lnTo>
                <a:lnTo>
                  <a:pt x="278485" y="230276"/>
                </a:lnTo>
                <a:lnTo>
                  <a:pt x="248424" y="265874"/>
                </a:lnTo>
                <a:lnTo>
                  <a:pt x="209042" y="294474"/>
                </a:lnTo>
                <a:lnTo>
                  <a:pt x="162407" y="311442"/>
                </a:lnTo>
                <a:lnTo>
                  <a:pt x="137553" y="313626"/>
                </a:lnTo>
                <a:lnTo>
                  <a:pt x="123926" y="312737"/>
                </a:lnTo>
                <a:lnTo>
                  <a:pt x="83591" y="298729"/>
                </a:lnTo>
                <a:lnTo>
                  <a:pt x="67830" y="286461"/>
                </a:lnTo>
                <a:lnTo>
                  <a:pt x="65874" y="284937"/>
                </a:lnTo>
                <a:lnTo>
                  <a:pt x="63195" y="282879"/>
                </a:lnTo>
                <a:lnTo>
                  <a:pt x="65874" y="284924"/>
                </a:lnTo>
                <a:lnTo>
                  <a:pt x="63931" y="282879"/>
                </a:lnTo>
                <a:lnTo>
                  <a:pt x="37007" y="254317"/>
                </a:lnTo>
                <a:lnTo>
                  <a:pt x="17449" y="216357"/>
                </a:lnTo>
                <a:lnTo>
                  <a:pt x="6858" y="174637"/>
                </a:lnTo>
                <a:lnTo>
                  <a:pt x="4762" y="132486"/>
                </a:lnTo>
                <a:lnTo>
                  <a:pt x="11391" y="97256"/>
                </a:lnTo>
                <a:lnTo>
                  <a:pt x="50203" y="39027"/>
                </a:lnTo>
                <a:lnTo>
                  <a:pt x="110947" y="9728"/>
                </a:lnTo>
                <a:lnTo>
                  <a:pt x="143078" y="6845"/>
                </a:lnTo>
                <a:lnTo>
                  <a:pt x="175272" y="10299"/>
                </a:lnTo>
                <a:lnTo>
                  <a:pt x="237236" y="35890"/>
                </a:lnTo>
                <a:lnTo>
                  <a:pt x="280847" y="86766"/>
                </a:lnTo>
                <a:lnTo>
                  <a:pt x="296176" y="142074"/>
                </a:lnTo>
                <a:lnTo>
                  <a:pt x="296672" y="164541"/>
                </a:lnTo>
                <a:lnTo>
                  <a:pt x="296672" y="121577"/>
                </a:lnTo>
                <a:lnTo>
                  <a:pt x="280327" y="75323"/>
                </a:lnTo>
                <a:lnTo>
                  <a:pt x="237032" y="28638"/>
                </a:lnTo>
                <a:lnTo>
                  <a:pt x="188010" y="6845"/>
                </a:lnTo>
                <a:lnTo>
                  <a:pt x="150660" y="0"/>
                </a:lnTo>
                <a:lnTo>
                  <a:pt x="103479" y="4241"/>
                </a:lnTo>
                <a:lnTo>
                  <a:pt x="61569" y="22466"/>
                </a:lnTo>
                <a:lnTo>
                  <a:pt x="28105" y="53340"/>
                </a:lnTo>
                <a:lnTo>
                  <a:pt x="6248" y="95478"/>
                </a:lnTo>
                <a:lnTo>
                  <a:pt x="0" y="147993"/>
                </a:lnTo>
                <a:lnTo>
                  <a:pt x="2832" y="174574"/>
                </a:lnTo>
                <a:lnTo>
                  <a:pt x="17322" y="226263"/>
                </a:lnTo>
                <a:lnTo>
                  <a:pt x="45720" y="272897"/>
                </a:lnTo>
                <a:lnTo>
                  <a:pt x="63576" y="289763"/>
                </a:lnTo>
                <a:lnTo>
                  <a:pt x="63588" y="290106"/>
                </a:lnTo>
                <a:lnTo>
                  <a:pt x="65506" y="291592"/>
                </a:lnTo>
                <a:lnTo>
                  <a:pt x="65836" y="291846"/>
                </a:lnTo>
                <a:lnTo>
                  <a:pt x="82562" y="304863"/>
                </a:lnTo>
                <a:lnTo>
                  <a:pt x="126123" y="319862"/>
                </a:lnTo>
                <a:lnTo>
                  <a:pt x="148501" y="320814"/>
                </a:lnTo>
                <a:lnTo>
                  <a:pt x="170789" y="317487"/>
                </a:lnTo>
                <a:lnTo>
                  <a:pt x="182791" y="313626"/>
                </a:lnTo>
                <a:lnTo>
                  <a:pt x="192316" y="310565"/>
                </a:lnTo>
                <a:lnTo>
                  <a:pt x="212432" y="300748"/>
                </a:lnTo>
                <a:lnTo>
                  <a:pt x="246151" y="277063"/>
                </a:lnTo>
                <a:lnTo>
                  <a:pt x="273024" y="248018"/>
                </a:lnTo>
                <a:lnTo>
                  <a:pt x="291655" y="213474"/>
                </a:lnTo>
                <a:lnTo>
                  <a:pt x="300659" y="173291"/>
                </a:lnTo>
                <a:close/>
              </a:path>
            </a:pathLst>
          </a:custGeom>
          <a:solidFill>
            <a:srgbClr val="94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32" name="bg object 132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2775989" y="1676940"/>
            <a:ext cx="69087" cy="72848"/>
          </a:xfrm>
          <a:prstGeom prst="rect">
            <a:avLst/>
          </a:prstGeom>
        </p:spPr>
      </p:pic>
      <p:sp>
        <p:nvSpPr>
          <p:cNvPr id="133" name="bg object 133"/>
          <p:cNvSpPr/>
          <p:nvPr/>
        </p:nvSpPr>
        <p:spPr>
          <a:xfrm>
            <a:off x="2772862" y="1201188"/>
            <a:ext cx="300990" cy="313055"/>
          </a:xfrm>
          <a:custGeom>
            <a:avLst/>
            <a:gdLst/>
            <a:ahLst/>
            <a:cxnLst/>
            <a:rect l="l" t="t" r="r" b="b"/>
            <a:pathLst>
              <a:path w="300989" h="313055">
                <a:moveTo>
                  <a:pt x="129077" y="312699"/>
                </a:moveTo>
                <a:lnTo>
                  <a:pt x="94284" y="295260"/>
                </a:lnTo>
                <a:lnTo>
                  <a:pt x="42158" y="256813"/>
                </a:lnTo>
                <a:lnTo>
                  <a:pt x="17817" y="218231"/>
                </a:lnTo>
                <a:lnTo>
                  <a:pt x="3412" y="172580"/>
                </a:lnTo>
                <a:lnTo>
                  <a:pt x="0" y="126457"/>
                </a:lnTo>
                <a:lnTo>
                  <a:pt x="8637" y="86461"/>
                </a:lnTo>
                <a:lnTo>
                  <a:pt x="29657" y="49686"/>
                </a:lnTo>
                <a:lnTo>
                  <a:pt x="58598" y="23382"/>
                </a:lnTo>
                <a:lnTo>
                  <a:pt x="93132" y="7002"/>
                </a:lnTo>
                <a:lnTo>
                  <a:pt x="130933" y="0"/>
                </a:lnTo>
                <a:lnTo>
                  <a:pt x="169675" y="1825"/>
                </a:lnTo>
                <a:lnTo>
                  <a:pt x="207030" y="11932"/>
                </a:lnTo>
                <a:lnTo>
                  <a:pt x="268275" y="54798"/>
                </a:lnTo>
                <a:lnTo>
                  <a:pt x="300651" y="133934"/>
                </a:lnTo>
                <a:lnTo>
                  <a:pt x="300634" y="183583"/>
                </a:lnTo>
                <a:lnTo>
                  <a:pt x="284899" y="230966"/>
                </a:lnTo>
                <a:lnTo>
                  <a:pt x="250886" y="271644"/>
                </a:lnTo>
                <a:lnTo>
                  <a:pt x="217222" y="294280"/>
                </a:lnTo>
                <a:lnTo>
                  <a:pt x="173338" y="310169"/>
                </a:lnTo>
                <a:lnTo>
                  <a:pt x="129077" y="312699"/>
                </a:lnTo>
                <a:close/>
              </a:path>
            </a:pathLst>
          </a:custGeom>
          <a:solidFill>
            <a:srgbClr val="527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bg object 134"/>
          <p:cNvSpPr/>
          <p:nvPr/>
        </p:nvSpPr>
        <p:spPr>
          <a:xfrm>
            <a:off x="2906699" y="1315338"/>
            <a:ext cx="300990" cy="321310"/>
          </a:xfrm>
          <a:custGeom>
            <a:avLst/>
            <a:gdLst/>
            <a:ahLst/>
            <a:cxnLst/>
            <a:rect l="l" t="t" r="r" b="b"/>
            <a:pathLst>
              <a:path w="300989" h="321310">
                <a:moveTo>
                  <a:pt x="283375" y="185826"/>
                </a:moveTo>
                <a:lnTo>
                  <a:pt x="282448" y="150241"/>
                </a:lnTo>
                <a:lnTo>
                  <a:pt x="279958" y="141973"/>
                </a:lnTo>
                <a:lnTo>
                  <a:pt x="279958" y="163766"/>
                </a:lnTo>
                <a:lnTo>
                  <a:pt x="276707" y="198374"/>
                </a:lnTo>
                <a:lnTo>
                  <a:pt x="240576" y="255143"/>
                </a:lnTo>
                <a:lnTo>
                  <a:pt x="181711" y="284187"/>
                </a:lnTo>
                <a:lnTo>
                  <a:pt x="150037" y="287680"/>
                </a:lnTo>
                <a:lnTo>
                  <a:pt x="118376" y="284416"/>
                </a:lnTo>
                <a:lnTo>
                  <a:pt x="88404" y="274320"/>
                </a:lnTo>
                <a:lnTo>
                  <a:pt x="53238" y="247738"/>
                </a:lnTo>
                <a:lnTo>
                  <a:pt x="29489" y="209867"/>
                </a:lnTo>
                <a:lnTo>
                  <a:pt x="18719" y="166268"/>
                </a:lnTo>
                <a:lnTo>
                  <a:pt x="22453" y="122440"/>
                </a:lnTo>
                <a:lnTo>
                  <a:pt x="48958" y="72428"/>
                </a:lnTo>
                <a:lnTo>
                  <a:pt x="91211" y="34544"/>
                </a:lnTo>
                <a:lnTo>
                  <a:pt x="134289" y="20256"/>
                </a:lnTo>
                <a:lnTo>
                  <a:pt x="149555" y="19735"/>
                </a:lnTo>
                <a:lnTo>
                  <a:pt x="158597" y="20701"/>
                </a:lnTo>
                <a:lnTo>
                  <a:pt x="167132" y="22745"/>
                </a:lnTo>
                <a:lnTo>
                  <a:pt x="175475" y="25488"/>
                </a:lnTo>
                <a:lnTo>
                  <a:pt x="181444" y="27698"/>
                </a:lnTo>
                <a:lnTo>
                  <a:pt x="183997" y="28651"/>
                </a:lnTo>
                <a:lnTo>
                  <a:pt x="220814" y="50126"/>
                </a:lnTo>
                <a:lnTo>
                  <a:pt x="250355" y="82727"/>
                </a:lnTo>
                <a:lnTo>
                  <a:pt x="270700" y="122059"/>
                </a:lnTo>
                <a:lnTo>
                  <a:pt x="279958" y="163766"/>
                </a:lnTo>
                <a:lnTo>
                  <a:pt x="279958" y="141973"/>
                </a:lnTo>
                <a:lnTo>
                  <a:pt x="270421" y="110248"/>
                </a:lnTo>
                <a:lnTo>
                  <a:pt x="248907" y="72910"/>
                </a:lnTo>
                <a:lnTo>
                  <a:pt x="219329" y="42037"/>
                </a:lnTo>
                <a:lnTo>
                  <a:pt x="197434" y="29591"/>
                </a:lnTo>
                <a:lnTo>
                  <a:pt x="185724" y="22923"/>
                </a:lnTo>
                <a:lnTo>
                  <a:pt x="185661" y="22390"/>
                </a:lnTo>
                <a:lnTo>
                  <a:pt x="183146" y="21463"/>
                </a:lnTo>
                <a:lnTo>
                  <a:pt x="180555" y="20523"/>
                </a:lnTo>
                <a:lnTo>
                  <a:pt x="177825" y="19735"/>
                </a:lnTo>
                <a:lnTo>
                  <a:pt x="168275" y="16649"/>
                </a:lnTo>
                <a:lnTo>
                  <a:pt x="153644" y="13639"/>
                </a:lnTo>
                <a:lnTo>
                  <a:pt x="138734" y="12776"/>
                </a:lnTo>
                <a:lnTo>
                  <a:pt x="122974" y="14376"/>
                </a:lnTo>
                <a:lnTo>
                  <a:pt x="86804" y="28841"/>
                </a:lnTo>
                <a:lnTo>
                  <a:pt x="56819" y="53987"/>
                </a:lnTo>
                <a:lnTo>
                  <a:pt x="33007" y="85623"/>
                </a:lnTo>
                <a:lnTo>
                  <a:pt x="17335" y="121843"/>
                </a:lnTo>
                <a:lnTo>
                  <a:pt x="13843" y="142163"/>
                </a:lnTo>
                <a:lnTo>
                  <a:pt x="13944" y="162737"/>
                </a:lnTo>
                <a:lnTo>
                  <a:pt x="22771" y="202946"/>
                </a:lnTo>
                <a:lnTo>
                  <a:pt x="57277" y="258381"/>
                </a:lnTo>
                <a:lnTo>
                  <a:pt x="113614" y="290309"/>
                </a:lnTo>
                <a:lnTo>
                  <a:pt x="143230" y="294767"/>
                </a:lnTo>
                <a:lnTo>
                  <a:pt x="173215" y="293128"/>
                </a:lnTo>
                <a:lnTo>
                  <a:pt x="229247" y="272656"/>
                </a:lnTo>
                <a:lnTo>
                  <a:pt x="274447" y="219684"/>
                </a:lnTo>
                <a:lnTo>
                  <a:pt x="283375" y="185826"/>
                </a:lnTo>
                <a:close/>
              </a:path>
              <a:path w="300989" h="321310">
                <a:moveTo>
                  <a:pt x="300647" y="173291"/>
                </a:moveTo>
                <a:lnTo>
                  <a:pt x="300342" y="139674"/>
                </a:lnTo>
                <a:lnTo>
                  <a:pt x="296672" y="121602"/>
                </a:lnTo>
                <a:lnTo>
                  <a:pt x="296672" y="164541"/>
                </a:lnTo>
                <a:lnTo>
                  <a:pt x="294106" y="186855"/>
                </a:lnTo>
                <a:lnTo>
                  <a:pt x="278472" y="230289"/>
                </a:lnTo>
                <a:lnTo>
                  <a:pt x="248412" y="265874"/>
                </a:lnTo>
                <a:lnTo>
                  <a:pt x="209029" y="294474"/>
                </a:lnTo>
                <a:lnTo>
                  <a:pt x="162394" y="311442"/>
                </a:lnTo>
                <a:lnTo>
                  <a:pt x="137553" y="313626"/>
                </a:lnTo>
                <a:lnTo>
                  <a:pt x="123926" y="312737"/>
                </a:lnTo>
                <a:lnTo>
                  <a:pt x="83591" y="298729"/>
                </a:lnTo>
                <a:lnTo>
                  <a:pt x="67830" y="286473"/>
                </a:lnTo>
                <a:lnTo>
                  <a:pt x="66675" y="285584"/>
                </a:lnTo>
                <a:lnTo>
                  <a:pt x="65836" y="284937"/>
                </a:lnTo>
                <a:lnTo>
                  <a:pt x="63919" y="282879"/>
                </a:lnTo>
                <a:lnTo>
                  <a:pt x="36982" y="254317"/>
                </a:lnTo>
                <a:lnTo>
                  <a:pt x="17449" y="216357"/>
                </a:lnTo>
                <a:lnTo>
                  <a:pt x="6858" y="174637"/>
                </a:lnTo>
                <a:lnTo>
                  <a:pt x="4775" y="132486"/>
                </a:lnTo>
                <a:lnTo>
                  <a:pt x="11391" y="97256"/>
                </a:lnTo>
                <a:lnTo>
                  <a:pt x="50203" y="39027"/>
                </a:lnTo>
                <a:lnTo>
                  <a:pt x="110934" y="9728"/>
                </a:lnTo>
                <a:lnTo>
                  <a:pt x="143065" y="6845"/>
                </a:lnTo>
                <a:lnTo>
                  <a:pt x="175260" y="10299"/>
                </a:lnTo>
                <a:lnTo>
                  <a:pt x="237223" y="35902"/>
                </a:lnTo>
                <a:lnTo>
                  <a:pt x="280835" y="86766"/>
                </a:lnTo>
                <a:lnTo>
                  <a:pt x="296176" y="142074"/>
                </a:lnTo>
                <a:lnTo>
                  <a:pt x="296672" y="164541"/>
                </a:lnTo>
                <a:lnTo>
                  <a:pt x="296672" y="121602"/>
                </a:lnTo>
                <a:lnTo>
                  <a:pt x="280314" y="75323"/>
                </a:lnTo>
                <a:lnTo>
                  <a:pt x="237020" y="28638"/>
                </a:lnTo>
                <a:lnTo>
                  <a:pt x="188010" y="6845"/>
                </a:lnTo>
                <a:lnTo>
                  <a:pt x="150672" y="0"/>
                </a:lnTo>
                <a:lnTo>
                  <a:pt x="103479" y="4241"/>
                </a:lnTo>
                <a:lnTo>
                  <a:pt x="61569" y="22466"/>
                </a:lnTo>
                <a:lnTo>
                  <a:pt x="28117" y="53340"/>
                </a:lnTo>
                <a:lnTo>
                  <a:pt x="6273" y="95478"/>
                </a:lnTo>
                <a:lnTo>
                  <a:pt x="0" y="147993"/>
                </a:lnTo>
                <a:lnTo>
                  <a:pt x="2819" y="174586"/>
                </a:lnTo>
                <a:lnTo>
                  <a:pt x="17310" y="226263"/>
                </a:lnTo>
                <a:lnTo>
                  <a:pt x="45707" y="272897"/>
                </a:lnTo>
                <a:lnTo>
                  <a:pt x="63576" y="289775"/>
                </a:lnTo>
                <a:lnTo>
                  <a:pt x="63601" y="290106"/>
                </a:lnTo>
                <a:lnTo>
                  <a:pt x="65532" y="291604"/>
                </a:lnTo>
                <a:lnTo>
                  <a:pt x="65849" y="291858"/>
                </a:lnTo>
                <a:lnTo>
                  <a:pt x="82550" y="304863"/>
                </a:lnTo>
                <a:lnTo>
                  <a:pt x="126123" y="319862"/>
                </a:lnTo>
                <a:lnTo>
                  <a:pt x="148501" y="320814"/>
                </a:lnTo>
                <a:lnTo>
                  <a:pt x="170776" y="317487"/>
                </a:lnTo>
                <a:lnTo>
                  <a:pt x="182778" y="313626"/>
                </a:lnTo>
                <a:lnTo>
                  <a:pt x="192303" y="310565"/>
                </a:lnTo>
                <a:lnTo>
                  <a:pt x="212420" y="300748"/>
                </a:lnTo>
                <a:lnTo>
                  <a:pt x="246151" y="277063"/>
                </a:lnTo>
                <a:lnTo>
                  <a:pt x="273024" y="248018"/>
                </a:lnTo>
                <a:lnTo>
                  <a:pt x="291655" y="213474"/>
                </a:lnTo>
                <a:lnTo>
                  <a:pt x="300647" y="173291"/>
                </a:lnTo>
                <a:close/>
              </a:path>
            </a:pathLst>
          </a:custGeom>
          <a:solidFill>
            <a:srgbClr val="94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bg object 135"/>
          <p:cNvSpPr/>
          <p:nvPr/>
        </p:nvSpPr>
        <p:spPr>
          <a:xfrm>
            <a:off x="3529307" y="1461795"/>
            <a:ext cx="300355" cy="313690"/>
          </a:xfrm>
          <a:custGeom>
            <a:avLst/>
            <a:gdLst/>
            <a:ahLst/>
            <a:cxnLst/>
            <a:rect l="l" t="t" r="r" b="b"/>
            <a:pathLst>
              <a:path w="300354" h="313689">
                <a:moveTo>
                  <a:pt x="177912" y="313167"/>
                </a:moveTo>
                <a:lnTo>
                  <a:pt x="139705" y="312661"/>
                </a:lnTo>
                <a:lnTo>
                  <a:pt x="102680" y="302295"/>
                </a:lnTo>
                <a:lnTo>
                  <a:pt x="68686" y="283588"/>
                </a:lnTo>
                <a:lnTo>
                  <a:pt x="39572" y="258056"/>
                </a:lnTo>
                <a:lnTo>
                  <a:pt x="17187" y="227217"/>
                </a:lnTo>
                <a:lnTo>
                  <a:pt x="0" y="155683"/>
                </a:lnTo>
                <a:lnTo>
                  <a:pt x="9046" y="107258"/>
                </a:lnTo>
                <a:lnTo>
                  <a:pt x="30858" y="62668"/>
                </a:lnTo>
                <a:lnTo>
                  <a:pt x="65786" y="27039"/>
                </a:lnTo>
                <a:lnTo>
                  <a:pt x="114180" y="5499"/>
                </a:lnTo>
                <a:lnTo>
                  <a:pt x="154352" y="0"/>
                </a:lnTo>
                <a:lnTo>
                  <a:pt x="200743" y="5063"/>
                </a:lnTo>
                <a:lnTo>
                  <a:pt x="241610" y="22285"/>
                </a:lnTo>
                <a:lnTo>
                  <a:pt x="265208" y="53260"/>
                </a:lnTo>
                <a:lnTo>
                  <a:pt x="295153" y="110775"/>
                </a:lnTo>
                <a:lnTo>
                  <a:pt x="300076" y="156152"/>
                </a:lnTo>
                <a:lnTo>
                  <a:pt x="292976" y="203498"/>
                </a:lnTo>
                <a:lnTo>
                  <a:pt x="275796" y="246424"/>
                </a:lnTo>
                <a:lnTo>
                  <a:pt x="250476" y="278537"/>
                </a:lnTo>
                <a:lnTo>
                  <a:pt x="215452" y="302299"/>
                </a:lnTo>
                <a:lnTo>
                  <a:pt x="177912" y="313167"/>
                </a:lnTo>
                <a:close/>
              </a:path>
            </a:pathLst>
          </a:custGeom>
          <a:solidFill>
            <a:srgbClr val="54919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36" name="bg object 136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3294522" y="1497834"/>
            <a:ext cx="69087" cy="72848"/>
          </a:xfrm>
          <a:prstGeom prst="rect">
            <a:avLst/>
          </a:prstGeom>
        </p:spPr>
      </p:pic>
      <p:pic>
        <p:nvPicPr>
          <p:cNvPr id="137" name="bg object 137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3719034" y="1128075"/>
            <a:ext cx="69115" cy="72846"/>
          </a:xfrm>
          <a:prstGeom prst="rect">
            <a:avLst/>
          </a:prstGeom>
        </p:spPr>
      </p:pic>
      <p:pic>
        <p:nvPicPr>
          <p:cNvPr id="138" name="bg object 138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3989639" y="1676940"/>
            <a:ext cx="69107" cy="72848"/>
          </a:xfrm>
          <a:prstGeom prst="rect">
            <a:avLst/>
          </a:prstGeom>
        </p:spPr>
      </p:pic>
      <p:sp>
        <p:nvSpPr>
          <p:cNvPr id="139" name="bg object 139"/>
          <p:cNvSpPr/>
          <p:nvPr/>
        </p:nvSpPr>
        <p:spPr>
          <a:xfrm>
            <a:off x="3989843" y="1201188"/>
            <a:ext cx="300990" cy="313055"/>
          </a:xfrm>
          <a:custGeom>
            <a:avLst/>
            <a:gdLst/>
            <a:ahLst/>
            <a:cxnLst/>
            <a:rect l="l" t="t" r="r" b="b"/>
            <a:pathLst>
              <a:path w="300989" h="313055">
                <a:moveTo>
                  <a:pt x="129081" y="312699"/>
                </a:moveTo>
                <a:lnTo>
                  <a:pt x="94278" y="295260"/>
                </a:lnTo>
                <a:lnTo>
                  <a:pt x="42170" y="256813"/>
                </a:lnTo>
                <a:lnTo>
                  <a:pt x="17830" y="218231"/>
                </a:lnTo>
                <a:lnTo>
                  <a:pt x="3419" y="172580"/>
                </a:lnTo>
                <a:lnTo>
                  <a:pt x="0" y="126457"/>
                </a:lnTo>
                <a:lnTo>
                  <a:pt x="8634" y="86461"/>
                </a:lnTo>
                <a:lnTo>
                  <a:pt x="29657" y="49686"/>
                </a:lnTo>
                <a:lnTo>
                  <a:pt x="58599" y="23382"/>
                </a:lnTo>
                <a:lnTo>
                  <a:pt x="93134" y="7002"/>
                </a:lnTo>
                <a:lnTo>
                  <a:pt x="130936" y="0"/>
                </a:lnTo>
                <a:lnTo>
                  <a:pt x="169677" y="1825"/>
                </a:lnTo>
                <a:lnTo>
                  <a:pt x="207032" y="11932"/>
                </a:lnTo>
                <a:lnTo>
                  <a:pt x="268277" y="54798"/>
                </a:lnTo>
                <a:lnTo>
                  <a:pt x="300658" y="133934"/>
                </a:lnTo>
                <a:lnTo>
                  <a:pt x="300641" y="183583"/>
                </a:lnTo>
                <a:lnTo>
                  <a:pt x="284908" y="230966"/>
                </a:lnTo>
                <a:lnTo>
                  <a:pt x="250900" y="271644"/>
                </a:lnTo>
                <a:lnTo>
                  <a:pt x="217234" y="294280"/>
                </a:lnTo>
                <a:lnTo>
                  <a:pt x="173347" y="310169"/>
                </a:lnTo>
                <a:lnTo>
                  <a:pt x="129081" y="312699"/>
                </a:lnTo>
                <a:close/>
              </a:path>
            </a:pathLst>
          </a:custGeom>
          <a:solidFill>
            <a:srgbClr val="527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bg object 140"/>
          <p:cNvSpPr/>
          <p:nvPr/>
        </p:nvSpPr>
        <p:spPr>
          <a:xfrm>
            <a:off x="3226139" y="1014299"/>
            <a:ext cx="313055" cy="300990"/>
          </a:xfrm>
          <a:custGeom>
            <a:avLst/>
            <a:gdLst/>
            <a:ahLst/>
            <a:cxnLst/>
            <a:rect l="l" t="t" r="r" b="b"/>
            <a:pathLst>
              <a:path w="313054" h="300990">
                <a:moveTo>
                  <a:pt x="156736" y="300612"/>
                </a:moveTo>
                <a:lnTo>
                  <a:pt x="109479" y="293497"/>
                </a:lnTo>
                <a:lnTo>
                  <a:pt x="66635" y="276285"/>
                </a:lnTo>
                <a:lnTo>
                  <a:pt x="34582" y="250925"/>
                </a:lnTo>
                <a:lnTo>
                  <a:pt x="10855" y="215836"/>
                </a:lnTo>
                <a:lnTo>
                  <a:pt x="0" y="178226"/>
                </a:lnTo>
                <a:lnTo>
                  <a:pt x="500" y="139948"/>
                </a:lnTo>
                <a:lnTo>
                  <a:pt x="10844" y="102854"/>
                </a:lnTo>
                <a:lnTo>
                  <a:pt x="29516" y="68798"/>
                </a:lnTo>
                <a:lnTo>
                  <a:pt x="55002" y="39632"/>
                </a:lnTo>
                <a:lnTo>
                  <a:pt x="120360" y="3380"/>
                </a:lnTo>
                <a:lnTo>
                  <a:pt x="157205" y="0"/>
                </a:lnTo>
                <a:lnTo>
                  <a:pt x="205552" y="9054"/>
                </a:lnTo>
                <a:lnTo>
                  <a:pt x="250057" y="30905"/>
                </a:lnTo>
                <a:lnTo>
                  <a:pt x="285612" y="65901"/>
                </a:lnTo>
                <a:lnTo>
                  <a:pt x="307106" y="114389"/>
                </a:lnTo>
                <a:lnTo>
                  <a:pt x="312595" y="154631"/>
                </a:lnTo>
                <a:lnTo>
                  <a:pt x="307541" y="201105"/>
                </a:lnTo>
                <a:lnTo>
                  <a:pt x="290351" y="242048"/>
                </a:lnTo>
                <a:lnTo>
                  <a:pt x="259434" y="265694"/>
                </a:lnTo>
                <a:lnTo>
                  <a:pt x="202028" y="295683"/>
                </a:lnTo>
                <a:lnTo>
                  <a:pt x="156736" y="300612"/>
                </a:lnTo>
                <a:close/>
              </a:path>
            </a:pathLst>
          </a:custGeom>
          <a:solidFill>
            <a:srgbClr val="94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bg object 141"/>
          <p:cNvSpPr/>
          <p:nvPr/>
        </p:nvSpPr>
        <p:spPr>
          <a:xfrm>
            <a:off x="3639820" y="1324025"/>
            <a:ext cx="300990" cy="321310"/>
          </a:xfrm>
          <a:custGeom>
            <a:avLst/>
            <a:gdLst/>
            <a:ahLst/>
            <a:cxnLst/>
            <a:rect l="l" t="t" r="r" b="b"/>
            <a:pathLst>
              <a:path w="300989" h="321310">
                <a:moveTo>
                  <a:pt x="283362" y="185826"/>
                </a:moveTo>
                <a:lnTo>
                  <a:pt x="282448" y="150241"/>
                </a:lnTo>
                <a:lnTo>
                  <a:pt x="279958" y="141986"/>
                </a:lnTo>
                <a:lnTo>
                  <a:pt x="279958" y="163766"/>
                </a:lnTo>
                <a:lnTo>
                  <a:pt x="276707" y="198386"/>
                </a:lnTo>
                <a:lnTo>
                  <a:pt x="240563" y="255130"/>
                </a:lnTo>
                <a:lnTo>
                  <a:pt x="181686" y="284175"/>
                </a:lnTo>
                <a:lnTo>
                  <a:pt x="150025" y="287667"/>
                </a:lnTo>
                <a:lnTo>
                  <a:pt x="118364" y="284403"/>
                </a:lnTo>
                <a:lnTo>
                  <a:pt x="88379" y="274320"/>
                </a:lnTo>
                <a:lnTo>
                  <a:pt x="53213" y="247738"/>
                </a:lnTo>
                <a:lnTo>
                  <a:pt x="29489" y="209880"/>
                </a:lnTo>
                <a:lnTo>
                  <a:pt x="18719" y="166268"/>
                </a:lnTo>
                <a:lnTo>
                  <a:pt x="22428" y="122440"/>
                </a:lnTo>
                <a:lnTo>
                  <a:pt x="48958" y="72428"/>
                </a:lnTo>
                <a:lnTo>
                  <a:pt x="91198" y="34556"/>
                </a:lnTo>
                <a:lnTo>
                  <a:pt x="134289" y="20243"/>
                </a:lnTo>
                <a:lnTo>
                  <a:pt x="149555" y="19735"/>
                </a:lnTo>
                <a:lnTo>
                  <a:pt x="158597" y="20701"/>
                </a:lnTo>
                <a:lnTo>
                  <a:pt x="220802" y="50101"/>
                </a:lnTo>
                <a:lnTo>
                  <a:pt x="250355" y="82702"/>
                </a:lnTo>
                <a:lnTo>
                  <a:pt x="270700" y="122047"/>
                </a:lnTo>
                <a:lnTo>
                  <a:pt x="279958" y="163766"/>
                </a:lnTo>
                <a:lnTo>
                  <a:pt x="279958" y="141986"/>
                </a:lnTo>
                <a:lnTo>
                  <a:pt x="270408" y="110261"/>
                </a:lnTo>
                <a:lnTo>
                  <a:pt x="248869" y="72910"/>
                </a:lnTo>
                <a:lnTo>
                  <a:pt x="219290" y="42037"/>
                </a:lnTo>
                <a:lnTo>
                  <a:pt x="197396" y="29578"/>
                </a:lnTo>
                <a:lnTo>
                  <a:pt x="185712" y="22923"/>
                </a:lnTo>
                <a:lnTo>
                  <a:pt x="185648" y="22377"/>
                </a:lnTo>
                <a:lnTo>
                  <a:pt x="183121" y="21450"/>
                </a:lnTo>
                <a:lnTo>
                  <a:pt x="180543" y="20510"/>
                </a:lnTo>
                <a:lnTo>
                  <a:pt x="177800" y="19735"/>
                </a:lnTo>
                <a:lnTo>
                  <a:pt x="168262" y="16637"/>
                </a:lnTo>
                <a:lnTo>
                  <a:pt x="153644" y="13627"/>
                </a:lnTo>
                <a:lnTo>
                  <a:pt x="138734" y="12763"/>
                </a:lnTo>
                <a:lnTo>
                  <a:pt x="122974" y="14363"/>
                </a:lnTo>
                <a:lnTo>
                  <a:pt x="86791" y="28841"/>
                </a:lnTo>
                <a:lnTo>
                  <a:pt x="56832" y="53987"/>
                </a:lnTo>
                <a:lnTo>
                  <a:pt x="32994" y="85598"/>
                </a:lnTo>
                <a:lnTo>
                  <a:pt x="17335" y="121818"/>
                </a:lnTo>
                <a:lnTo>
                  <a:pt x="13830" y="142151"/>
                </a:lnTo>
                <a:lnTo>
                  <a:pt x="13931" y="162737"/>
                </a:lnTo>
                <a:lnTo>
                  <a:pt x="22758" y="202907"/>
                </a:lnTo>
                <a:lnTo>
                  <a:pt x="57277" y="258356"/>
                </a:lnTo>
                <a:lnTo>
                  <a:pt x="113601" y="290271"/>
                </a:lnTo>
                <a:lnTo>
                  <a:pt x="143217" y="294754"/>
                </a:lnTo>
                <a:lnTo>
                  <a:pt x="173202" y="293116"/>
                </a:lnTo>
                <a:lnTo>
                  <a:pt x="229247" y="272669"/>
                </a:lnTo>
                <a:lnTo>
                  <a:pt x="274434" y="219684"/>
                </a:lnTo>
                <a:lnTo>
                  <a:pt x="283362" y="185826"/>
                </a:lnTo>
                <a:close/>
              </a:path>
              <a:path w="300989" h="321310">
                <a:moveTo>
                  <a:pt x="300647" y="173291"/>
                </a:moveTo>
                <a:lnTo>
                  <a:pt x="300316" y="139661"/>
                </a:lnTo>
                <a:lnTo>
                  <a:pt x="296672" y="121716"/>
                </a:lnTo>
                <a:lnTo>
                  <a:pt x="296672" y="164541"/>
                </a:lnTo>
                <a:lnTo>
                  <a:pt x="294093" y="186842"/>
                </a:lnTo>
                <a:lnTo>
                  <a:pt x="278472" y="230276"/>
                </a:lnTo>
                <a:lnTo>
                  <a:pt x="248399" y="265874"/>
                </a:lnTo>
                <a:lnTo>
                  <a:pt x="209029" y="294474"/>
                </a:lnTo>
                <a:lnTo>
                  <a:pt x="162407" y="311429"/>
                </a:lnTo>
                <a:lnTo>
                  <a:pt x="137541" y="313626"/>
                </a:lnTo>
                <a:lnTo>
                  <a:pt x="123913" y="312724"/>
                </a:lnTo>
                <a:lnTo>
                  <a:pt x="83578" y="298729"/>
                </a:lnTo>
                <a:lnTo>
                  <a:pt x="67818" y="286473"/>
                </a:lnTo>
                <a:lnTo>
                  <a:pt x="65862" y="284937"/>
                </a:lnTo>
                <a:lnTo>
                  <a:pt x="63893" y="282841"/>
                </a:lnTo>
                <a:lnTo>
                  <a:pt x="36995" y="254304"/>
                </a:lnTo>
                <a:lnTo>
                  <a:pt x="17449" y="216344"/>
                </a:lnTo>
                <a:lnTo>
                  <a:pt x="6845" y="174599"/>
                </a:lnTo>
                <a:lnTo>
                  <a:pt x="4749" y="132499"/>
                </a:lnTo>
                <a:lnTo>
                  <a:pt x="11379" y="97243"/>
                </a:lnTo>
                <a:lnTo>
                  <a:pt x="50190" y="39014"/>
                </a:lnTo>
                <a:lnTo>
                  <a:pt x="110934" y="9715"/>
                </a:lnTo>
                <a:lnTo>
                  <a:pt x="143065" y="6832"/>
                </a:lnTo>
                <a:lnTo>
                  <a:pt x="175260" y="10287"/>
                </a:lnTo>
                <a:lnTo>
                  <a:pt x="237223" y="35890"/>
                </a:lnTo>
                <a:lnTo>
                  <a:pt x="280847" y="86753"/>
                </a:lnTo>
                <a:lnTo>
                  <a:pt x="296164" y="142074"/>
                </a:lnTo>
                <a:lnTo>
                  <a:pt x="296672" y="164541"/>
                </a:lnTo>
                <a:lnTo>
                  <a:pt x="296672" y="121716"/>
                </a:lnTo>
                <a:lnTo>
                  <a:pt x="280276" y="75311"/>
                </a:lnTo>
                <a:lnTo>
                  <a:pt x="236994" y="28638"/>
                </a:lnTo>
                <a:lnTo>
                  <a:pt x="187972" y="6832"/>
                </a:lnTo>
                <a:lnTo>
                  <a:pt x="150647" y="0"/>
                </a:lnTo>
                <a:lnTo>
                  <a:pt x="103454" y="4229"/>
                </a:lnTo>
                <a:lnTo>
                  <a:pt x="61556" y="22453"/>
                </a:lnTo>
                <a:lnTo>
                  <a:pt x="28092" y="53327"/>
                </a:lnTo>
                <a:lnTo>
                  <a:pt x="6248" y="95478"/>
                </a:lnTo>
                <a:lnTo>
                  <a:pt x="0" y="147967"/>
                </a:lnTo>
                <a:lnTo>
                  <a:pt x="2819" y="174561"/>
                </a:lnTo>
                <a:lnTo>
                  <a:pt x="17310" y="226237"/>
                </a:lnTo>
                <a:lnTo>
                  <a:pt x="45694" y="272884"/>
                </a:lnTo>
                <a:lnTo>
                  <a:pt x="63563" y="289775"/>
                </a:lnTo>
                <a:lnTo>
                  <a:pt x="63588" y="290106"/>
                </a:lnTo>
                <a:lnTo>
                  <a:pt x="65468" y="291566"/>
                </a:lnTo>
                <a:lnTo>
                  <a:pt x="66852" y="292646"/>
                </a:lnTo>
                <a:lnTo>
                  <a:pt x="82550" y="304838"/>
                </a:lnTo>
                <a:lnTo>
                  <a:pt x="126123" y="319824"/>
                </a:lnTo>
                <a:lnTo>
                  <a:pt x="148488" y="320802"/>
                </a:lnTo>
                <a:lnTo>
                  <a:pt x="170776" y="317461"/>
                </a:lnTo>
                <a:lnTo>
                  <a:pt x="182702" y="313626"/>
                </a:lnTo>
                <a:lnTo>
                  <a:pt x="192303" y="310540"/>
                </a:lnTo>
                <a:lnTo>
                  <a:pt x="212420" y="300723"/>
                </a:lnTo>
                <a:lnTo>
                  <a:pt x="246138" y="277050"/>
                </a:lnTo>
                <a:lnTo>
                  <a:pt x="273011" y="248018"/>
                </a:lnTo>
                <a:lnTo>
                  <a:pt x="291642" y="213474"/>
                </a:lnTo>
                <a:lnTo>
                  <a:pt x="300647" y="173291"/>
                </a:lnTo>
                <a:close/>
              </a:path>
            </a:pathLst>
          </a:custGeom>
          <a:solidFill>
            <a:srgbClr val="94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bg object 142"/>
          <p:cNvSpPr/>
          <p:nvPr/>
        </p:nvSpPr>
        <p:spPr>
          <a:xfrm>
            <a:off x="4123690" y="1315338"/>
            <a:ext cx="300990" cy="321310"/>
          </a:xfrm>
          <a:custGeom>
            <a:avLst/>
            <a:gdLst/>
            <a:ahLst/>
            <a:cxnLst/>
            <a:rect l="l" t="t" r="r" b="b"/>
            <a:pathLst>
              <a:path w="300989" h="321310">
                <a:moveTo>
                  <a:pt x="283375" y="185826"/>
                </a:moveTo>
                <a:lnTo>
                  <a:pt x="282448" y="150241"/>
                </a:lnTo>
                <a:lnTo>
                  <a:pt x="279958" y="141973"/>
                </a:lnTo>
                <a:lnTo>
                  <a:pt x="279958" y="163766"/>
                </a:lnTo>
                <a:lnTo>
                  <a:pt x="276707" y="198374"/>
                </a:lnTo>
                <a:lnTo>
                  <a:pt x="240563" y="255143"/>
                </a:lnTo>
                <a:lnTo>
                  <a:pt x="181698" y="284187"/>
                </a:lnTo>
                <a:lnTo>
                  <a:pt x="150037" y="287680"/>
                </a:lnTo>
                <a:lnTo>
                  <a:pt x="118376" y="284416"/>
                </a:lnTo>
                <a:lnTo>
                  <a:pt x="88417" y="274320"/>
                </a:lnTo>
                <a:lnTo>
                  <a:pt x="53238" y="247738"/>
                </a:lnTo>
                <a:lnTo>
                  <a:pt x="29502" y="209867"/>
                </a:lnTo>
                <a:lnTo>
                  <a:pt x="18719" y="166268"/>
                </a:lnTo>
                <a:lnTo>
                  <a:pt x="22428" y="122440"/>
                </a:lnTo>
                <a:lnTo>
                  <a:pt x="48958" y="72428"/>
                </a:lnTo>
                <a:lnTo>
                  <a:pt x="91186" y="34544"/>
                </a:lnTo>
                <a:lnTo>
                  <a:pt x="134277" y="20256"/>
                </a:lnTo>
                <a:lnTo>
                  <a:pt x="149555" y="19735"/>
                </a:lnTo>
                <a:lnTo>
                  <a:pt x="158597" y="20701"/>
                </a:lnTo>
                <a:lnTo>
                  <a:pt x="167132" y="22745"/>
                </a:lnTo>
                <a:lnTo>
                  <a:pt x="175475" y="25488"/>
                </a:lnTo>
                <a:lnTo>
                  <a:pt x="181432" y="27698"/>
                </a:lnTo>
                <a:lnTo>
                  <a:pt x="183984" y="28651"/>
                </a:lnTo>
                <a:lnTo>
                  <a:pt x="220802" y="50126"/>
                </a:lnTo>
                <a:lnTo>
                  <a:pt x="250355" y="82727"/>
                </a:lnTo>
                <a:lnTo>
                  <a:pt x="270700" y="122059"/>
                </a:lnTo>
                <a:lnTo>
                  <a:pt x="279958" y="163766"/>
                </a:lnTo>
                <a:lnTo>
                  <a:pt x="279958" y="141973"/>
                </a:lnTo>
                <a:lnTo>
                  <a:pt x="270408" y="110248"/>
                </a:lnTo>
                <a:lnTo>
                  <a:pt x="248894" y="72910"/>
                </a:lnTo>
                <a:lnTo>
                  <a:pt x="219329" y="42037"/>
                </a:lnTo>
                <a:lnTo>
                  <a:pt x="197434" y="29591"/>
                </a:lnTo>
                <a:lnTo>
                  <a:pt x="185737" y="22936"/>
                </a:lnTo>
                <a:lnTo>
                  <a:pt x="185674" y="22390"/>
                </a:lnTo>
                <a:lnTo>
                  <a:pt x="183159" y="21463"/>
                </a:lnTo>
                <a:lnTo>
                  <a:pt x="180543" y="20523"/>
                </a:lnTo>
                <a:lnTo>
                  <a:pt x="177825" y="19735"/>
                </a:lnTo>
                <a:lnTo>
                  <a:pt x="168275" y="16649"/>
                </a:lnTo>
                <a:lnTo>
                  <a:pt x="153644" y="13639"/>
                </a:lnTo>
                <a:lnTo>
                  <a:pt x="138734" y="12776"/>
                </a:lnTo>
                <a:lnTo>
                  <a:pt x="122974" y="14376"/>
                </a:lnTo>
                <a:lnTo>
                  <a:pt x="86804" y="28841"/>
                </a:lnTo>
                <a:lnTo>
                  <a:pt x="56832" y="53987"/>
                </a:lnTo>
                <a:lnTo>
                  <a:pt x="32994" y="85623"/>
                </a:lnTo>
                <a:lnTo>
                  <a:pt x="17335" y="121843"/>
                </a:lnTo>
                <a:lnTo>
                  <a:pt x="13830" y="142163"/>
                </a:lnTo>
                <a:lnTo>
                  <a:pt x="13931" y="162737"/>
                </a:lnTo>
                <a:lnTo>
                  <a:pt x="22758" y="202946"/>
                </a:lnTo>
                <a:lnTo>
                  <a:pt x="57277" y="258381"/>
                </a:lnTo>
                <a:lnTo>
                  <a:pt x="113601" y="290309"/>
                </a:lnTo>
                <a:lnTo>
                  <a:pt x="143217" y="294767"/>
                </a:lnTo>
                <a:lnTo>
                  <a:pt x="173202" y="293128"/>
                </a:lnTo>
                <a:lnTo>
                  <a:pt x="229247" y="272656"/>
                </a:lnTo>
                <a:lnTo>
                  <a:pt x="274447" y="219684"/>
                </a:lnTo>
                <a:lnTo>
                  <a:pt x="283375" y="185826"/>
                </a:lnTo>
                <a:close/>
              </a:path>
              <a:path w="300989" h="321310">
                <a:moveTo>
                  <a:pt x="300647" y="173291"/>
                </a:moveTo>
                <a:lnTo>
                  <a:pt x="300342" y="139674"/>
                </a:lnTo>
                <a:lnTo>
                  <a:pt x="296672" y="121602"/>
                </a:lnTo>
                <a:lnTo>
                  <a:pt x="296672" y="164541"/>
                </a:lnTo>
                <a:lnTo>
                  <a:pt x="294093" y="186855"/>
                </a:lnTo>
                <a:lnTo>
                  <a:pt x="278472" y="230289"/>
                </a:lnTo>
                <a:lnTo>
                  <a:pt x="248412" y="265874"/>
                </a:lnTo>
                <a:lnTo>
                  <a:pt x="209029" y="294474"/>
                </a:lnTo>
                <a:lnTo>
                  <a:pt x="162407" y="311442"/>
                </a:lnTo>
                <a:lnTo>
                  <a:pt x="137541" y="313626"/>
                </a:lnTo>
                <a:lnTo>
                  <a:pt x="123913" y="312737"/>
                </a:lnTo>
                <a:lnTo>
                  <a:pt x="83578" y="298729"/>
                </a:lnTo>
                <a:lnTo>
                  <a:pt x="67818" y="286461"/>
                </a:lnTo>
                <a:lnTo>
                  <a:pt x="65862" y="284937"/>
                </a:lnTo>
                <a:lnTo>
                  <a:pt x="63931" y="282879"/>
                </a:lnTo>
                <a:lnTo>
                  <a:pt x="36995" y="254317"/>
                </a:lnTo>
                <a:lnTo>
                  <a:pt x="17449" y="216357"/>
                </a:lnTo>
                <a:lnTo>
                  <a:pt x="6845" y="174637"/>
                </a:lnTo>
                <a:lnTo>
                  <a:pt x="4749" y="132486"/>
                </a:lnTo>
                <a:lnTo>
                  <a:pt x="11379" y="97256"/>
                </a:lnTo>
                <a:lnTo>
                  <a:pt x="50190" y="39027"/>
                </a:lnTo>
                <a:lnTo>
                  <a:pt x="110934" y="9728"/>
                </a:lnTo>
                <a:lnTo>
                  <a:pt x="143065" y="6845"/>
                </a:lnTo>
                <a:lnTo>
                  <a:pt x="175260" y="10299"/>
                </a:lnTo>
                <a:lnTo>
                  <a:pt x="237223" y="35902"/>
                </a:lnTo>
                <a:lnTo>
                  <a:pt x="280835" y="86766"/>
                </a:lnTo>
                <a:lnTo>
                  <a:pt x="296164" y="142074"/>
                </a:lnTo>
                <a:lnTo>
                  <a:pt x="296672" y="164541"/>
                </a:lnTo>
                <a:lnTo>
                  <a:pt x="296672" y="121602"/>
                </a:lnTo>
                <a:lnTo>
                  <a:pt x="280314" y="75323"/>
                </a:lnTo>
                <a:lnTo>
                  <a:pt x="237020" y="28638"/>
                </a:lnTo>
                <a:lnTo>
                  <a:pt x="187998" y="6845"/>
                </a:lnTo>
                <a:lnTo>
                  <a:pt x="150647" y="0"/>
                </a:lnTo>
                <a:lnTo>
                  <a:pt x="103466" y="4241"/>
                </a:lnTo>
                <a:lnTo>
                  <a:pt x="61556" y="22466"/>
                </a:lnTo>
                <a:lnTo>
                  <a:pt x="28105" y="53340"/>
                </a:lnTo>
                <a:lnTo>
                  <a:pt x="6248" y="95478"/>
                </a:lnTo>
                <a:lnTo>
                  <a:pt x="0" y="147993"/>
                </a:lnTo>
                <a:lnTo>
                  <a:pt x="2819" y="174586"/>
                </a:lnTo>
                <a:lnTo>
                  <a:pt x="17322" y="226263"/>
                </a:lnTo>
                <a:lnTo>
                  <a:pt x="45707" y="272897"/>
                </a:lnTo>
                <a:lnTo>
                  <a:pt x="63563" y="289763"/>
                </a:lnTo>
                <a:lnTo>
                  <a:pt x="63576" y="290106"/>
                </a:lnTo>
                <a:lnTo>
                  <a:pt x="65493" y="291592"/>
                </a:lnTo>
                <a:lnTo>
                  <a:pt x="65824" y="291846"/>
                </a:lnTo>
                <a:lnTo>
                  <a:pt x="82550" y="304863"/>
                </a:lnTo>
                <a:lnTo>
                  <a:pt x="126123" y="319862"/>
                </a:lnTo>
                <a:lnTo>
                  <a:pt x="148488" y="320814"/>
                </a:lnTo>
                <a:lnTo>
                  <a:pt x="170776" y="317487"/>
                </a:lnTo>
                <a:lnTo>
                  <a:pt x="182778" y="313626"/>
                </a:lnTo>
                <a:lnTo>
                  <a:pt x="192303" y="310565"/>
                </a:lnTo>
                <a:lnTo>
                  <a:pt x="212420" y="300748"/>
                </a:lnTo>
                <a:lnTo>
                  <a:pt x="246138" y="277063"/>
                </a:lnTo>
                <a:lnTo>
                  <a:pt x="273011" y="248018"/>
                </a:lnTo>
                <a:lnTo>
                  <a:pt x="291642" y="213474"/>
                </a:lnTo>
                <a:lnTo>
                  <a:pt x="300647" y="173291"/>
                </a:lnTo>
                <a:close/>
              </a:path>
            </a:pathLst>
          </a:custGeom>
          <a:solidFill>
            <a:srgbClr val="94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43" name="bg object 143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1545751" y="1668215"/>
            <a:ext cx="69087" cy="72848"/>
          </a:xfrm>
          <a:prstGeom prst="rect">
            <a:avLst/>
          </a:prstGeom>
        </p:spPr>
      </p:pic>
      <p:sp>
        <p:nvSpPr>
          <p:cNvPr id="144" name="bg object 144"/>
          <p:cNvSpPr/>
          <p:nvPr/>
        </p:nvSpPr>
        <p:spPr>
          <a:xfrm>
            <a:off x="1542625" y="1192462"/>
            <a:ext cx="300990" cy="313055"/>
          </a:xfrm>
          <a:custGeom>
            <a:avLst/>
            <a:gdLst/>
            <a:ahLst/>
            <a:cxnLst/>
            <a:rect l="l" t="t" r="r" b="b"/>
            <a:pathLst>
              <a:path w="300989" h="313055">
                <a:moveTo>
                  <a:pt x="129077" y="312699"/>
                </a:moveTo>
                <a:lnTo>
                  <a:pt x="94284" y="295260"/>
                </a:lnTo>
                <a:lnTo>
                  <a:pt x="42158" y="256813"/>
                </a:lnTo>
                <a:lnTo>
                  <a:pt x="17817" y="218231"/>
                </a:lnTo>
                <a:lnTo>
                  <a:pt x="3412" y="172580"/>
                </a:lnTo>
                <a:lnTo>
                  <a:pt x="0" y="126457"/>
                </a:lnTo>
                <a:lnTo>
                  <a:pt x="8637" y="86461"/>
                </a:lnTo>
                <a:lnTo>
                  <a:pt x="29657" y="49686"/>
                </a:lnTo>
                <a:lnTo>
                  <a:pt x="58598" y="23382"/>
                </a:lnTo>
                <a:lnTo>
                  <a:pt x="93132" y="7002"/>
                </a:lnTo>
                <a:lnTo>
                  <a:pt x="130933" y="0"/>
                </a:lnTo>
                <a:lnTo>
                  <a:pt x="169675" y="1825"/>
                </a:lnTo>
                <a:lnTo>
                  <a:pt x="207030" y="11932"/>
                </a:lnTo>
                <a:lnTo>
                  <a:pt x="268275" y="54798"/>
                </a:lnTo>
                <a:lnTo>
                  <a:pt x="300651" y="133934"/>
                </a:lnTo>
                <a:lnTo>
                  <a:pt x="300634" y="183583"/>
                </a:lnTo>
                <a:lnTo>
                  <a:pt x="284899" y="230966"/>
                </a:lnTo>
                <a:lnTo>
                  <a:pt x="250886" y="271644"/>
                </a:lnTo>
                <a:lnTo>
                  <a:pt x="217222" y="294280"/>
                </a:lnTo>
                <a:lnTo>
                  <a:pt x="173338" y="310169"/>
                </a:lnTo>
                <a:lnTo>
                  <a:pt x="129077" y="312699"/>
                </a:lnTo>
                <a:close/>
              </a:path>
            </a:pathLst>
          </a:custGeom>
          <a:solidFill>
            <a:srgbClr val="527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bg object 145"/>
          <p:cNvSpPr/>
          <p:nvPr/>
        </p:nvSpPr>
        <p:spPr>
          <a:xfrm>
            <a:off x="1676463" y="1306613"/>
            <a:ext cx="300990" cy="321310"/>
          </a:xfrm>
          <a:custGeom>
            <a:avLst/>
            <a:gdLst/>
            <a:ahLst/>
            <a:cxnLst/>
            <a:rect l="l" t="t" r="r" b="b"/>
            <a:pathLst>
              <a:path w="300989" h="321310">
                <a:moveTo>
                  <a:pt x="283375" y="185826"/>
                </a:moveTo>
                <a:lnTo>
                  <a:pt x="282435" y="150241"/>
                </a:lnTo>
                <a:lnTo>
                  <a:pt x="279958" y="141998"/>
                </a:lnTo>
                <a:lnTo>
                  <a:pt x="279958" y="163766"/>
                </a:lnTo>
                <a:lnTo>
                  <a:pt x="276707" y="198374"/>
                </a:lnTo>
                <a:lnTo>
                  <a:pt x="240576" y="255130"/>
                </a:lnTo>
                <a:lnTo>
                  <a:pt x="181711" y="284187"/>
                </a:lnTo>
                <a:lnTo>
                  <a:pt x="150037" y="287680"/>
                </a:lnTo>
                <a:lnTo>
                  <a:pt x="118376" y="284416"/>
                </a:lnTo>
                <a:lnTo>
                  <a:pt x="88404" y="274320"/>
                </a:lnTo>
                <a:lnTo>
                  <a:pt x="53238" y="247726"/>
                </a:lnTo>
                <a:lnTo>
                  <a:pt x="29489" y="209867"/>
                </a:lnTo>
                <a:lnTo>
                  <a:pt x="18719" y="166268"/>
                </a:lnTo>
                <a:lnTo>
                  <a:pt x="22440" y="122440"/>
                </a:lnTo>
                <a:lnTo>
                  <a:pt x="48958" y="72428"/>
                </a:lnTo>
                <a:lnTo>
                  <a:pt x="91211" y="34544"/>
                </a:lnTo>
                <a:lnTo>
                  <a:pt x="134289" y="20256"/>
                </a:lnTo>
                <a:lnTo>
                  <a:pt x="149555" y="19735"/>
                </a:lnTo>
                <a:lnTo>
                  <a:pt x="158597" y="20701"/>
                </a:lnTo>
                <a:lnTo>
                  <a:pt x="167132" y="22733"/>
                </a:lnTo>
                <a:lnTo>
                  <a:pt x="175475" y="25488"/>
                </a:lnTo>
                <a:lnTo>
                  <a:pt x="181444" y="27698"/>
                </a:lnTo>
                <a:lnTo>
                  <a:pt x="183984" y="28638"/>
                </a:lnTo>
                <a:lnTo>
                  <a:pt x="220814" y="50126"/>
                </a:lnTo>
                <a:lnTo>
                  <a:pt x="250355" y="82715"/>
                </a:lnTo>
                <a:lnTo>
                  <a:pt x="270700" y="122059"/>
                </a:lnTo>
                <a:lnTo>
                  <a:pt x="279958" y="163766"/>
                </a:lnTo>
                <a:lnTo>
                  <a:pt x="279958" y="141998"/>
                </a:lnTo>
                <a:lnTo>
                  <a:pt x="248894" y="72910"/>
                </a:lnTo>
                <a:lnTo>
                  <a:pt x="219329" y="42037"/>
                </a:lnTo>
                <a:lnTo>
                  <a:pt x="185724" y="22923"/>
                </a:lnTo>
                <a:lnTo>
                  <a:pt x="185661" y="22390"/>
                </a:lnTo>
                <a:lnTo>
                  <a:pt x="183146" y="21463"/>
                </a:lnTo>
                <a:lnTo>
                  <a:pt x="180555" y="20510"/>
                </a:lnTo>
                <a:lnTo>
                  <a:pt x="177825" y="19735"/>
                </a:lnTo>
                <a:lnTo>
                  <a:pt x="168275" y="16649"/>
                </a:lnTo>
                <a:lnTo>
                  <a:pt x="153644" y="13639"/>
                </a:lnTo>
                <a:lnTo>
                  <a:pt x="138734" y="12776"/>
                </a:lnTo>
                <a:lnTo>
                  <a:pt x="122974" y="14376"/>
                </a:lnTo>
                <a:lnTo>
                  <a:pt x="86804" y="28841"/>
                </a:lnTo>
                <a:lnTo>
                  <a:pt x="56819" y="53987"/>
                </a:lnTo>
                <a:lnTo>
                  <a:pt x="32994" y="85623"/>
                </a:lnTo>
                <a:lnTo>
                  <a:pt x="17335" y="121843"/>
                </a:lnTo>
                <a:lnTo>
                  <a:pt x="13843" y="142163"/>
                </a:lnTo>
                <a:lnTo>
                  <a:pt x="13944" y="162737"/>
                </a:lnTo>
                <a:lnTo>
                  <a:pt x="22771" y="202946"/>
                </a:lnTo>
                <a:lnTo>
                  <a:pt x="57277" y="258381"/>
                </a:lnTo>
                <a:lnTo>
                  <a:pt x="113614" y="290309"/>
                </a:lnTo>
                <a:lnTo>
                  <a:pt x="143230" y="294767"/>
                </a:lnTo>
                <a:lnTo>
                  <a:pt x="173215" y="293128"/>
                </a:lnTo>
                <a:lnTo>
                  <a:pt x="229235" y="272656"/>
                </a:lnTo>
                <a:lnTo>
                  <a:pt x="274447" y="219684"/>
                </a:lnTo>
                <a:lnTo>
                  <a:pt x="283375" y="185826"/>
                </a:lnTo>
                <a:close/>
              </a:path>
              <a:path w="300989" h="321310">
                <a:moveTo>
                  <a:pt x="300647" y="173291"/>
                </a:moveTo>
                <a:lnTo>
                  <a:pt x="300342" y="139674"/>
                </a:lnTo>
                <a:lnTo>
                  <a:pt x="296672" y="121602"/>
                </a:lnTo>
                <a:lnTo>
                  <a:pt x="296672" y="164541"/>
                </a:lnTo>
                <a:lnTo>
                  <a:pt x="294106" y="186855"/>
                </a:lnTo>
                <a:lnTo>
                  <a:pt x="278472" y="230276"/>
                </a:lnTo>
                <a:lnTo>
                  <a:pt x="248412" y="265874"/>
                </a:lnTo>
                <a:lnTo>
                  <a:pt x="209029" y="294474"/>
                </a:lnTo>
                <a:lnTo>
                  <a:pt x="162394" y="311442"/>
                </a:lnTo>
                <a:lnTo>
                  <a:pt x="137553" y="313626"/>
                </a:lnTo>
                <a:lnTo>
                  <a:pt x="123913" y="312737"/>
                </a:lnTo>
                <a:lnTo>
                  <a:pt x="83591" y="298729"/>
                </a:lnTo>
                <a:lnTo>
                  <a:pt x="67818" y="286461"/>
                </a:lnTo>
                <a:lnTo>
                  <a:pt x="67348" y="286105"/>
                </a:lnTo>
                <a:lnTo>
                  <a:pt x="65836" y="284937"/>
                </a:lnTo>
                <a:lnTo>
                  <a:pt x="63919" y="282879"/>
                </a:lnTo>
                <a:lnTo>
                  <a:pt x="36982" y="254317"/>
                </a:lnTo>
                <a:lnTo>
                  <a:pt x="17437" y="216357"/>
                </a:lnTo>
                <a:lnTo>
                  <a:pt x="6845" y="174637"/>
                </a:lnTo>
                <a:lnTo>
                  <a:pt x="4762" y="132486"/>
                </a:lnTo>
                <a:lnTo>
                  <a:pt x="11391" y="97256"/>
                </a:lnTo>
                <a:lnTo>
                  <a:pt x="50190" y="39027"/>
                </a:lnTo>
                <a:lnTo>
                  <a:pt x="110934" y="9728"/>
                </a:lnTo>
                <a:lnTo>
                  <a:pt x="143065" y="6845"/>
                </a:lnTo>
                <a:lnTo>
                  <a:pt x="175260" y="10299"/>
                </a:lnTo>
                <a:lnTo>
                  <a:pt x="237223" y="35890"/>
                </a:lnTo>
                <a:lnTo>
                  <a:pt x="280835" y="86766"/>
                </a:lnTo>
                <a:lnTo>
                  <a:pt x="296164" y="142074"/>
                </a:lnTo>
                <a:lnTo>
                  <a:pt x="296672" y="164541"/>
                </a:lnTo>
                <a:lnTo>
                  <a:pt x="296672" y="121602"/>
                </a:lnTo>
                <a:lnTo>
                  <a:pt x="280314" y="75323"/>
                </a:lnTo>
                <a:lnTo>
                  <a:pt x="237020" y="28638"/>
                </a:lnTo>
                <a:lnTo>
                  <a:pt x="188010" y="6845"/>
                </a:lnTo>
                <a:lnTo>
                  <a:pt x="150672" y="0"/>
                </a:lnTo>
                <a:lnTo>
                  <a:pt x="103466" y="4241"/>
                </a:lnTo>
                <a:lnTo>
                  <a:pt x="61569" y="22466"/>
                </a:lnTo>
                <a:lnTo>
                  <a:pt x="28117" y="53340"/>
                </a:lnTo>
                <a:lnTo>
                  <a:pt x="6273" y="95478"/>
                </a:lnTo>
                <a:lnTo>
                  <a:pt x="0" y="147993"/>
                </a:lnTo>
                <a:lnTo>
                  <a:pt x="2819" y="174574"/>
                </a:lnTo>
                <a:lnTo>
                  <a:pt x="17310" y="226263"/>
                </a:lnTo>
                <a:lnTo>
                  <a:pt x="45707" y="272897"/>
                </a:lnTo>
                <a:lnTo>
                  <a:pt x="63576" y="289775"/>
                </a:lnTo>
                <a:lnTo>
                  <a:pt x="63601" y="290106"/>
                </a:lnTo>
                <a:lnTo>
                  <a:pt x="65519" y="291604"/>
                </a:lnTo>
                <a:lnTo>
                  <a:pt x="65849" y="291858"/>
                </a:lnTo>
                <a:lnTo>
                  <a:pt x="82537" y="304863"/>
                </a:lnTo>
                <a:lnTo>
                  <a:pt x="126123" y="319862"/>
                </a:lnTo>
                <a:lnTo>
                  <a:pt x="148501" y="320814"/>
                </a:lnTo>
                <a:lnTo>
                  <a:pt x="170776" y="317487"/>
                </a:lnTo>
                <a:lnTo>
                  <a:pt x="182778" y="313626"/>
                </a:lnTo>
                <a:lnTo>
                  <a:pt x="192303" y="310565"/>
                </a:lnTo>
                <a:lnTo>
                  <a:pt x="212420" y="300748"/>
                </a:lnTo>
                <a:lnTo>
                  <a:pt x="246151" y="277063"/>
                </a:lnTo>
                <a:lnTo>
                  <a:pt x="273024" y="248018"/>
                </a:lnTo>
                <a:lnTo>
                  <a:pt x="291642" y="213474"/>
                </a:lnTo>
                <a:lnTo>
                  <a:pt x="300647" y="173291"/>
                </a:lnTo>
                <a:close/>
              </a:path>
            </a:pathLst>
          </a:custGeom>
          <a:solidFill>
            <a:srgbClr val="94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bg object 146"/>
          <p:cNvSpPr/>
          <p:nvPr/>
        </p:nvSpPr>
        <p:spPr>
          <a:xfrm>
            <a:off x="2299069" y="1453069"/>
            <a:ext cx="300355" cy="313690"/>
          </a:xfrm>
          <a:custGeom>
            <a:avLst/>
            <a:gdLst/>
            <a:ahLst/>
            <a:cxnLst/>
            <a:rect l="l" t="t" r="r" b="b"/>
            <a:pathLst>
              <a:path w="300355" h="313689">
                <a:moveTo>
                  <a:pt x="177912" y="313167"/>
                </a:moveTo>
                <a:lnTo>
                  <a:pt x="139705" y="312661"/>
                </a:lnTo>
                <a:lnTo>
                  <a:pt x="102680" y="302295"/>
                </a:lnTo>
                <a:lnTo>
                  <a:pt x="68686" y="283588"/>
                </a:lnTo>
                <a:lnTo>
                  <a:pt x="39572" y="258056"/>
                </a:lnTo>
                <a:lnTo>
                  <a:pt x="17187" y="227217"/>
                </a:lnTo>
                <a:lnTo>
                  <a:pt x="0" y="155683"/>
                </a:lnTo>
                <a:lnTo>
                  <a:pt x="9046" y="107258"/>
                </a:lnTo>
                <a:lnTo>
                  <a:pt x="30858" y="62668"/>
                </a:lnTo>
                <a:lnTo>
                  <a:pt x="65786" y="27039"/>
                </a:lnTo>
                <a:lnTo>
                  <a:pt x="114180" y="5499"/>
                </a:lnTo>
                <a:lnTo>
                  <a:pt x="154352" y="0"/>
                </a:lnTo>
                <a:lnTo>
                  <a:pt x="200743" y="5063"/>
                </a:lnTo>
                <a:lnTo>
                  <a:pt x="241610" y="22285"/>
                </a:lnTo>
                <a:lnTo>
                  <a:pt x="265208" y="53260"/>
                </a:lnTo>
                <a:lnTo>
                  <a:pt x="295153" y="110775"/>
                </a:lnTo>
                <a:lnTo>
                  <a:pt x="300076" y="156152"/>
                </a:lnTo>
                <a:lnTo>
                  <a:pt x="292976" y="203498"/>
                </a:lnTo>
                <a:lnTo>
                  <a:pt x="275796" y="246424"/>
                </a:lnTo>
                <a:lnTo>
                  <a:pt x="250476" y="278537"/>
                </a:lnTo>
                <a:lnTo>
                  <a:pt x="215452" y="302299"/>
                </a:lnTo>
                <a:lnTo>
                  <a:pt x="177912" y="313167"/>
                </a:lnTo>
                <a:close/>
              </a:path>
            </a:pathLst>
          </a:custGeom>
          <a:solidFill>
            <a:srgbClr val="54919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47" name="bg object 14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064285" y="1489108"/>
            <a:ext cx="69087" cy="72848"/>
          </a:xfrm>
          <a:prstGeom prst="rect">
            <a:avLst/>
          </a:prstGeom>
        </p:spPr>
      </p:pic>
      <p:pic>
        <p:nvPicPr>
          <p:cNvPr id="148" name="bg object 148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2488796" y="1119349"/>
            <a:ext cx="69115" cy="72846"/>
          </a:xfrm>
          <a:prstGeom prst="rect">
            <a:avLst/>
          </a:prstGeom>
        </p:spPr>
      </p:pic>
      <p:pic>
        <p:nvPicPr>
          <p:cNvPr id="149" name="bg object 14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759401" y="1668215"/>
            <a:ext cx="69107" cy="72848"/>
          </a:xfrm>
          <a:prstGeom prst="rect">
            <a:avLst/>
          </a:prstGeom>
        </p:spPr>
      </p:pic>
      <p:sp>
        <p:nvSpPr>
          <p:cNvPr id="150" name="bg object 150"/>
          <p:cNvSpPr/>
          <p:nvPr/>
        </p:nvSpPr>
        <p:spPr>
          <a:xfrm>
            <a:off x="2759605" y="1192462"/>
            <a:ext cx="300990" cy="313055"/>
          </a:xfrm>
          <a:custGeom>
            <a:avLst/>
            <a:gdLst/>
            <a:ahLst/>
            <a:cxnLst/>
            <a:rect l="l" t="t" r="r" b="b"/>
            <a:pathLst>
              <a:path w="300989" h="313055">
                <a:moveTo>
                  <a:pt x="129081" y="312699"/>
                </a:moveTo>
                <a:lnTo>
                  <a:pt x="94278" y="295260"/>
                </a:lnTo>
                <a:lnTo>
                  <a:pt x="42170" y="256813"/>
                </a:lnTo>
                <a:lnTo>
                  <a:pt x="17830" y="218231"/>
                </a:lnTo>
                <a:lnTo>
                  <a:pt x="3419" y="172580"/>
                </a:lnTo>
                <a:lnTo>
                  <a:pt x="0" y="126457"/>
                </a:lnTo>
                <a:lnTo>
                  <a:pt x="8634" y="86461"/>
                </a:lnTo>
                <a:lnTo>
                  <a:pt x="29657" y="49686"/>
                </a:lnTo>
                <a:lnTo>
                  <a:pt x="58599" y="23382"/>
                </a:lnTo>
                <a:lnTo>
                  <a:pt x="93134" y="7002"/>
                </a:lnTo>
                <a:lnTo>
                  <a:pt x="130936" y="0"/>
                </a:lnTo>
                <a:lnTo>
                  <a:pt x="169677" y="1825"/>
                </a:lnTo>
                <a:lnTo>
                  <a:pt x="207032" y="11932"/>
                </a:lnTo>
                <a:lnTo>
                  <a:pt x="268277" y="54798"/>
                </a:lnTo>
                <a:lnTo>
                  <a:pt x="300658" y="133934"/>
                </a:lnTo>
                <a:lnTo>
                  <a:pt x="300641" y="183583"/>
                </a:lnTo>
                <a:lnTo>
                  <a:pt x="284908" y="230966"/>
                </a:lnTo>
                <a:lnTo>
                  <a:pt x="250900" y="271644"/>
                </a:lnTo>
                <a:lnTo>
                  <a:pt x="217234" y="294280"/>
                </a:lnTo>
                <a:lnTo>
                  <a:pt x="173347" y="310169"/>
                </a:lnTo>
                <a:lnTo>
                  <a:pt x="129081" y="312699"/>
                </a:lnTo>
                <a:close/>
              </a:path>
            </a:pathLst>
          </a:custGeom>
          <a:solidFill>
            <a:srgbClr val="527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bg object 151"/>
          <p:cNvSpPr/>
          <p:nvPr/>
        </p:nvSpPr>
        <p:spPr>
          <a:xfrm>
            <a:off x="1995901" y="1005574"/>
            <a:ext cx="313055" cy="300990"/>
          </a:xfrm>
          <a:custGeom>
            <a:avLst/>
            <a:gdLst/>
            <a:ahLst/>
            <a:cxnLst/>
            <a:rect l="l" t="t" r="r" b="b"/>
            <a:pathLst>
              <a:path w="313055" h="300990">
                <a:moveTo>
                  <a:pt x="156736" y="300612"/>
                </a:moveTo>
                <a:lnTo>
                  <a:pt x="109479" y="293497"/>
                </a:lnTo>
                <a:lnTo>
                  <a:pt x="66635" y="276285"/>
                </a:lnTo>
                <a:lnTo>
                  <a:pt x="34582" y="250925"/>
                </a:lnTo>
                <a:lnTo>
                  <a:pt x="10855" y="215836"/>
                </a:lnTo>
                <a:lnTo>
                  <a:pt x="0" y="178226"/>
                </a:lnTo>
                <a:lnTo>
                  <a:pt x="500" y="139948"/>
                </a:lnTo>
                <a:lnTo>
                  <a:pt x="10844" y="102854"/>
                </a:lnTo>
                <a:lnTo>
                  <a:pt x="29516" y="68798"/>
                </a:lnTo>
                <a:lnTo>
                  <a:pt x="55002" y="39632"/>
                </a:lnTo>
                <a:lnTo>
                  <a:pt x="120360" y="3380"/>
                </a:lnTo>
                <a:lnTo>
                  <a:pt x="157205" y="0"/>
                </a:lnTo>
                <a:lnTo>
                  <a:pt x="205552" y="9054"/>
                </a:lnTo>
                <a:lnTo>
                  <a:pt x="250057" y="30905"/>
                </a:lnTo>
                <a:lnTo>
                  <a:pt x="285612" y="65901"/>
                </a:lnTo>
                <a:lnTo>
                  <a:pt x="307106" y="114389"/>
                </a:lnTo>
                <a:lnTo>
                  <a:pt x="312595" y="154631"/>
                </a:lnTo>
                <a:lnTo>
                  <a:pt x="307541" y="201105"/>
                </a:lnTo>
                <a:lnTo>
                  <a:pt x="290351" y="242048"/>
                </a:lnTo>
                <a:lnTo>
                  <a:pt x="259434" y="265694"/>
                </a:lnTo>
                <a:lnTo>
                  <a:pt x="202028" y="295683"/>
                </a:lnTo>
                <a:lnTo>
                  <a:pt x="156736" y="300612"/>
                </a:lnTo>
                <a:close/>
              </a:path>
            </a:pathLst>
          </a:custGeom>
          <a:solidFill>
            <a:srgbClr val="94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bg object 152"/>
          <p:cNvSpPr/>
          <p:nvPr/>
        </p:nvSpPr>
        <p:spPr>
          <a:xfrm>
            <a:off x="2409583" y="1315300"/>
            <a:ext cx="300990" cy="321310"/>
          </a:xfrm>
          <a:custGeom>
            <a:avLst/>
            <a:gdLst/>
            <a:ahLst/>
            <a:cxnLst/>
            <a:rect l="l" t="t" r="r" b="b"/>
            <a:pathLst>
              <a:path w="300989" h="321310">
                <a:moveTo>
                  <a:pt x="283362" y="185826"/>
                </a:moveTo>
                <a:lnTo>
                  <a:pt x="282435" y="150241"/>
                </a:lnTo>
                <a:lnTo>
                  <a:pt x="279958" y="142011"/>
                </a:lnTo>
                <a:lnTo>
                  <a:pt x="279958" y="163766"/>
                </a:lnTo>
                <a:lnTo>
                  <a:pt x="276707" y="198386"/>
                </a:lnTo>
                <a:lnTo>
                  <a:pt x="240563" y="255130"/>
                </a:lnTo>
                <a:lnTo>
                  <a:pt x="181686" y="284175"/>
                </a:lnTo>
                <a:lnTo>
                  <a:pt x="150025" y="287667"/>
                </a:lnTo>
                <a:lnTo>
                  <a:pt x="118351" y="284403"/>
                </a:lnTo>
                <a:lnTo>
                  <a:pt x="88379" y="274320"/>
                </a:lnTo>
                <a:lnTo>
                  <a:pt x="53213" y="247738"/>
                </a:lnTo>
                <a:lnTo>
                  <a:pt x="29476" y="209880"/>
                </a:lnTo>
                <a:lnTo>
                  <a:pt x="18707" y="166268"/>
                </a:lnTo>
                <a:lnTo>
                  <a:pt x="22428" y="122440"/>
                </a:lnTo>
                <a:lnTo>
                  <a:pt x="48958" y="72428"/>
                </a:lnTo>
                <a:lnTo>
                  <a:pt x="91186" y="34544"/>
                </a:lnTo>
                <a:lnTo>
                  <a:pt x="134289" y="20243"/>
                </a:lnTo>
                <a:lnTo>
                  <a:pt x="149555" y="19735"/>
                </a:lnTo>
                <a:lnTo>
                  <a:pt x="158597" y="20701"/>
                </a:lnTo>
                <a:lnTo>
                  <a:pt x="220802" y="50101"/>
                </a:lnTo>
                <a:lnTo>
                  <a:pt x="250355" y="82702"/>
                </a:lnTo>
                <a:lnTo>
                  <a:pt x="270700" y="122047"/>
                </a:lnTo>
                <a:lnTo>
                  <a:pt x="279958" y="163766"/>
                </a:lnTo>
                <a:lnTo>
                  <a:pt x="279958" y="142011"/>
                </a:lnTo>
                <a:lnTo>
                  <a:pt x="270408" y="110261"/>
                </a:lnTo>
                <a:lnTo>
                  <a:pt x="248869" y="72910"/>
                </a:lnTo>
                <a:lnTo>
                  <a:pt x="219290" y="42037"/>
                </a:lnTo>
                <a:lnTo>
                  <a:pt x="197396" y="29578"/>
                </a:lnTo>
                <a:lnTo>
                  <a:pt x="185712" y="22923"/>
                </a:lnTo>
                <a:lnTo>
                  <a:pt x="185635" y="22377"/>
                </a:lnTo>
                <a:lnTo>
                  <a:pt x="183121" y="21450"/>
                </a:lnTo>
                <a:lnTo>
                  <a:pt x="180543" y="20510"/>
                </a:lnTo>
                <a:lnTo>
                  <a:pt x="177800" y="19735"/>
                </a:lnTo>
                <a:lnTo>
                  <a:pt x="168262" y="16637"/>
                </a:lnTo>
                <a:lnTo>
                  <a:pt x="153644" y="13627"/>
                </a:lnTo>
                <a:lnTo>
                  <a:pt x="138734" y="12763"/>
                </a:lnTo>
                <a:lnTo>
                  <a:pt x="122974" y="14363"/>
                </a:lnTo>
                <a:lnTo>
                  <a:pt x="86791" y="28841"/>
                </a:lnTo>
                <a:lnTo>
                  <a:pt x="56832" y="53987"/>
                </a:lnTo>
                <a:lnTo>
                  <a:pt x="32994" y="85598"/>
                </a:lnTo>
                <a:lnTo>
                  <a:pt x="17335" y="121818"/>
                </a:lnTo>
                <a:lnTo>
                  <a:pt x="13830" y="142151"/>
                </a:lnTo>
                <a:lnTo>
                  <a:pt x="13931" y="162737"/>
                </a:lnTo>
                <a:lnTo>
                  <a:pt x="22758" y="202907"/>
                </a:lnTo>
                <a:lnTo>
                  <a:pt x="57264" y="258356"/>
                </a:lnTo>
                <a:lnTo>
                  <a:pt x="113601" y="290271"/>
                </a:lnTo>
                <a:lnTo>
                  <a:pt x="143217" y="294754"/>
                </a:lnTo>
                <a:lnTo>
                  <a:pt x="173202" y="293116"/>
                </a:lnTo>
                <a:lnTo>
                  <a:pt x="229235" y="272656"/>
                </a:lnTo>
                <a:lnTo>
                  <a:pt x="274434" y="219684"/>
                </a:lnTo>
                <a:lnTo>
                  <a:pt x="283362" y="185826"/>
                </a:lnTo>
                <a:close/>
              </a:path>
              <a:path w="300989" h="321310">
                <a:moveTo>
                  <a:pt x="300647" y="173291"/>
                </a:moveTo>
                <a:lnTo>
                  <a:pt x="300316" y="139661"/>
                </a:lnTo>
                <a:lnTo>
                  <a:pt x="296659" y="121653"/>
                </a:lnTo>
                <a:lnTo>
                  <a:pt x="296659" y="164541"/>
                </a:lnTo>
                <a:lnTo>
                  <a:pt x="294093" y="186842"/>
                </a:lnTo>
                <a:lnTo>
                  <a:pt x="278472" y="230276"/>
                </a:lnTo>
                <a:lnTo>
                  <a:pt x="248399" y="265874"/>
                </a:lnTo>
                <a:lnTo>
                  <a:pt x="209029" y="294474"/>
                </a:lnTo>
                <a:lnTo>
                  <a:pt x="162394" y="311429"/>
                </a:lnTo>
                <a:lnTo>
                  <a:pt x="137541" y="313626"/>
                </a:lnTo>
                <a:lnTo>
                  <a:pt x="123913" y="312724"/>
                </a:lnTo>
                <a:lnTo>
                  <a:pt x="83578" y="298729"/>
                </a:lnTo>
                <a:lnTo>
                  <a:pt x="67818" y="286473"/>
                </a:lnTo>
                <a:lnTo>
                  <a:pt x="65862" y="284937"/>
                </a:lnTo>
                <a:lnTo>
                  <a:pt x="63893" y="282841"/>
                </a:lnTo>
                <a:lnTo>
                  <a:pt x="36995" y="254304"/>
                </a:lnTo>
                <a:lnTo>
                  <a:pt x="17449" y="216344"/>
                </a:lnTo>
                <a:lnTo>
                  <a:pt x="6845" y="174599"/>
                </a:lnTo>
                <a:lnTo>
                  <a:pt x="4749" y="132499"/>
                </a:lnTo>
                <a:lnTo>
                  <a:pt x="11379" y="97243"/>
                </a:lnTo>
                <a:lnTo>
                  <a:pt x="50190" y="39014"/>
                </a:lnTo>
                <a:lnTo>
                  <a:pt x="110934" y="9715"/>
                </a:lnTo>
                <a:lnTo>
                  <a:pt x="143065" y="6832"/>
                </a:lnTo>
                <a:lnTo>
                  <a:pt x="175260" y="10287"/>
                </a:lnTo>
                <a:lnTo>
                  <a:pt x="237223" y="35890"/>
                </a:lnTo>
                <a:lnTo>
                  <a:pt x="280835" y="86753"/>
                </a:lnTo>
                <a:lnTo>
                  <a:pt x="296164" y="142074"/>
                </a:lnTo>
                <a:lnTo>
                  <a:pt x="296659" y="164541"/>
                </a:lnTo>
                <a:lnTo>
                  <a:pt x="296659" y="121653"/>
                </a:lnTo>
                <a:lnTo>
                  <a:pt x="280276" y="75311"/>
                </a:lnTo>
                <a:lnTo>
                  <a:pt x="236994" y="28638"/>
                </a:lnTo>
                <a:lnTo>
                  <a:pt x="187972" y="6832"/>
                </a:lnTo>
                <a:lnTo>
                  <a:pt x="150647" y="0"/>
                </a:lnTo>
                <a:lnTo>
                  <a:pt x="103454" y="4229"/>
                </a:lnTo>
                <a:lnTo>
                  <a:pt x="61544" y="22453"/>
                </a:lnTo>
                <a:lnTo>
                  <a:pt x="28092" y="53327"/>
                </a:lnTo>
                <a:lnTo>
                  <a:pt x="6248" y="95478"/>
                </a:lnTo>
                <a:lnTo>
                  <a:pt x="0" y="147967"/>
                </a:lnTo>
                <a:lnTo>
                  <a:pt x="2819" y="174561"/>
                </a:lnTo>
                <a:lnTo>
                  <a:pt x="17310" y="226237"/>
                </a:lnTo>
                <a:lnTo>
                  <a:pt x="45694" y="272884"/>
                </a:lnTo>
                <a:lnTo>
                  <a:pt x="63563" y="289775"/>
                </a:lnTo>
                <a:lnTo>
                  <a:pt x="63576" y="290106"/>
                </a:lnTo>
                <a:lnTo>
                  <a:pt x="65468" y="291566"/>
                </a:lnTo>
                <a:lnTo>
                  <a:pt x="66852" y="292646"/>
                </a:lnTo>
                <a:lnTo>
                  <a:pt x="82550" y="304838"/>
                </a:lnTo>
                <a:lnTo>
                  <a:pt x="126111" y="319824"/>
                </a:lnTo>
                <a:lnTo>
                  <a:pt x="148488" y="320802"/>
                </a:lnTo>
                <a:lnTo>
                  <a:pt x="170776" y="317461"/>
                </a:lnTo>
                <a:lnTo>
                  <a:pt x="182702" y="313626"/>
                </a:lnTo>
                <a:lnTo>
                  <a:pt x="192303" y="310540"/>
                </a:lnTo>
                <a:lnTo>
                  <a:pt x="212420" y="300723"/>
                </a:lnTo>
                <a:lnTo>
                  <a:pt x="246138" y="277050"/>
                </a:lnTo>
                <a:lnTo>
                  <a:pt x="273011" y="248018"/>
                </a:lnTo>
                <a:lnTo>
                  <a:pt x="291642" y="213474"/>
                </a:lnTo>
                <a:lnTo>
                  <a:pt x="300647" y="173291"/>
                </a:lnTo>
                <a:close/>
              </a:path>
            </a:pathLst>
          </a:custGeom>
          <a:solidFill>
            <a:srgbClr val="94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bg object 153"/>
          <p:cNvSpPr/>
          <p:nvPr/>
        </p:nvSpPr>
        <p:spPr>
          <a:xfrm>
            <a:off x="2893441" y="1306613"/>
            <a:ext cx="300990" cy="321310"/>
          </a:xfrm>
          <a:custGeom>
            <a:avLst/>
            <a:gdLst/>
            <a:ahLst/>
            <a:cxnLst/>
            <a:rect l="l" t="t" r="r" b="b"/>
            <a:pathLst>
              <a:path w="300989" h="321310">
                <a:moveTo>
                  <a:pt x="283387" y="185826"/>
                </a:moveTo>
                <a:lnTo>
                  <a:pt x="282448" y="150241"/>
                </a:lnTo>
                <a:lnTo>
                  <a:pt x="279971" y="142011"/>
                </a:lnTo>
                <a:lnTo>
                  <a:pt x="279971" y="163766"/>
                </a:lnTo>
                <a:lnTo>
                  <a:pt x="276720" y="198374"/>
                </a:lnTo>
                <a:lnTo>
                  <a:pt x="240576" y="255130"/>
                </a:lnTo>
                <a:lnTo>
                  <a:pt x="181711" y="284187"/>
                </a:lnTo>
                <a:lnTo>
                  <a:pt x="150050" y="287680"/>
                </a:lnTo>
                <a:lnTo>
                  <a:pt x="118389" y="284416"/>
                </a:lnTo>
                <a:lnTo>
                  <a:pt x="88417" y="274320"/>
                </a:lnTo>
                <a:lnTo>
                  <a:pt x="53251" y="247726"/>
                </a:lnTo>
                <a:lnTo>
                  <a:pt x="29514" y="209867"/>
                </a:lnTo>
                <a:lnTo>
                  <a:pt x="18732" y="166268"/>
                </a:lnTo>
                <a:lnTo>
                  <a:pt x="22440" y="122440"/>
                </a:lnTo>
                <a:lnTo>
                  <a:pt x="48971" y="72428"/>
                </a:lnTo>
                <a:lnTo>
                  <a:pt x="91198" y="34544"/>
                </a:lnTo>
                <a:lnTo>
                  <a:pt x="134289" y="20256"/>
                </a:lnTo>
                <a:lnTo>
                  <a:pt x="149567" y="19735"/>
                </a:lnTo>
                <a:lnTo>
                  <a:pt x="158610" y="20701"/>
                </a:lnTo>
                <a:lnTo>
                  <a:pt x="167144" y="22733"/>
                </a:lnTo>
                <a:lnTo>
                  <a:pt x="175475" y="25488"/>
                </a:lnTo>
                <a:lnTo>
                  <a:pt x="181444" y="27698"/>
                </a:lnTo>
                <a:lnTo>
                  <a:pt x="183984" y="28638"/>
                </a:lnTo>
                <a:lnTo>
                  <a:pt x="220814" y="50126"/>
                </a:lnTo>
                <a:lnTo>
                  <a:pt x="250367" y="82715"/>
                </a:lnTo>
                <a:lnTo>
                  <a:pt x="270713" y="122059"/>
                </a:lnTo>
                <a:lnTo>
                  <a:pt x="279971" y="163766"/>
                </a:lnTo>
                <a:lnTo>
                  <a:pt x="279971" y="142011"/>
                </a:lnTo>
                <a:lnTo>
                  <a:pt x="248907" y="72910"/>
                </a:lnTo>
                <a:lnTo>
                  <a:pt x="219329" y="42037"/>
                </a:lnTo>
                <a:lnTo>
                  <a:pt x="185750" y="22923"/>
                </a:lnTo>
                <a:lnTo>
                  <a:pt x="185686" y="22390"/>
                </a:lnTo>
                <a:lnTo>
                  <a:pt x="183172" y="21463"/>
                </a:lnTo>
                <a:lnTo>
                  <a:pt x="180555" y="20510"/>
                </a:lnTo>
                <a:lnTo>
                  <a:pt x="177838" y="19735"/>
                </a:lnTo>
                <a:lnTo>
                  <a:pt x="168287" y="16649"/>
                </a:lnTo>
                <a:lnTo>
                  <a:pt x="153657" y="13639"/>
                </a:lnTo>
                <a:lnTo>
                  <a:pt x="138747" y="12776"/>
                </a:lnTo>
                <a:lnTo>
                  <a:pt x="122986" y="14376"/>
                </a:lnTo>
                <a:lnTo>
                  <a:pt x="86817" y="28841"/>
                </a:lnTo>
                <a:lnTo>
                  <a:pt x="56845" y="53987"/>
                </a:lnTo>
                <a:lnTo>
                  <a:pt x="33007" y="85623"/>
                </a:lnTo>
                <a:lnTo>
                  <a:pt x="17348" y="121843"/>
                </a:lnTo>
                <a:lnTo>
                  <a:pt x="13843" y="142163"/>
                </a:lnTo>
                <a:lnTo>
                  <a:pt x="13944" y="162737"/>
                </a:lnTo>
                <a:lnTo>
                  <a:pt x="22771" y="202946"/>
                </a:lnTo>
                <a:lnTo>
                  <a:pt x="57277" y="258381"/>
                </a:lnTo>
                <a:lnTo>
                  <a:pt x="113614" y="290309"/>
                </a:lnTo>
                <a:lnTo>
                  <a:pt x="143230" y="294767"/>
                </a:lnTo>
                <a:lnTo>
                  <a:pt x="173215" y="293128"/>
                </a:lnTo>
                <a:lnTo>
                  <a:pt x="229247" y="272656"/>
                </a:lnTo>
                <a:lnTo>
                  <a:pt x="274459" y="219684"/>
                </a:lnTo>
                <a:lnTo>
                  <a:pt x="283387" y="185826"/>
                </a:lnTo>
                <a:close/>
              </a:path>
              <a:path w="300989" h="321310">
                <a:moveTo>
                  <a:pt x="300659" y="173291"/>
                </a:moveTo>
                <a:lnTo>
                  <a:pt x="300355" y="139674"/>
                </a:lnTo>
                <a:lnTo>
                  <a:pt x="296672" y="121539"/>
                </a:lnTo>
                <a:lnTo>
                  <a:pt x="296672" y="164541"/>
                </a:lnTo>
                <a:lnTo>
                  <a:pt x="294106" y="186855"/>
                </a:lnTo>
                <a:lnTo>
                  <a:pt x="278485" y="230276"/>
                </a:lnTo>
                <a:lnTo>
                  <a:pt x="248424" y="265874"/>
                </a:lnTo>
                <a:lnTo>
                  <a:pt x="209042" y="294474"/>
                </a:lnTo>
                <a:lnTo>
                  <a:pt x="162407" y="311442"/>
                </a:lnTo>
                <a:lnTo>
                  <a:pt x="137553" y="313626"/>
                </a:lnTo>
                <a:lnTo>
                  <a:pt x="123926" y="312737"/>
                </a:lnTo>
                <a:lnTo>
                  <a:pt x="83591" y="298729"/>
                </a:lnTo>
                <a:lnTo>
                  <a:pt x="67830" y="286461"/>
                </a:lnTo>
                <a:lnTo>
                  <a:pt x="65874" y="284937"/>
                </a:lnTo>
                <a:lnTo>
                  <a:pt x="63195" y="282879"/>
                </a:lnTo>
                <a:lnTo>
                  <a:pt x="65874" y="284924"/>
                </a:lnTo>
                <a:lnTo>
                  <a:pt x="63944" y="282879"/>
                </a:lnTo>
                <a:lnTo>
                  <a:pt x="37007" y="254317"/>
                </a:lnTo>
                <a:lnTo>
                  <a:pt x="17462" y="216357"/>
                </a:lnTo>
                <a:lnTo>
                  <a:pt x="6858" y="174637"/>
                </a:lnTo>
                <a:lnTo>
                  <a:pt x="4762" y="132486"/>
                </a:lnTo>
                <a:lnTo>
                  <a:pt x="11391" y="97256"/>
                </a:lnTo>
                <a:lnTo>
                  <a:pt x="50203" y="39027"/>
                </a:lnTo>
                <a:lnTo>
                  <a:pt x="110947" y="9728"/>
                </a:lnTo>
                <a:lnTo>
                  <a:pt x="143078" y="6845"/>
                </a:lnTo>
                <a:lnTo>
                  <a:pt x="175272" y="10299"/>
                </a:lnTo>
                <a:lnTo>
                  <a:pt x="237236" y="35890"/>
                </a:lnTo>
                <a:lnTo>
                  <a:pt x="280847" y="86766"/>
                </a:lnTo>
                <a:lnTo>
                  <a:pt x="296176" y="142074"/>
                </a:lnTo>
                <a:lnTo>
                  <a:pt x="296672" y="164541"/>
                </a:lnTo>
                <a:lnTo>
                  <a:pt x="296672" y="121539"/>
                </a:lnTo>
                <a:lnTo>
                  <a:pt x="280327" y="75323"/>
                </a:lnTo>
                <a:lnTo>
                  <a:pt x="237032" y="28638"/>
                </a:lnTo>
                <a:lnTo>
                  <a:pt x="188010" y="6845"/>
                </a:lnTo>
                <a:lnTo>
                  <a:pt x="150660" y="0"/>
                </a:lnTo>
                <a:lnTo>
                  <a:pt x="103479" y="4241"/>
                </a:lnTo>
                <a:lnTo>
                  <a:pt x="61569" y="22466"/>
                </a:lnTo>
                <a:lnTo>
                  <a:pt x="28105" y="53340"/>
                </a:lnTo>
                <a:lnTo>
                  <a:pt x="6261" y="95478"/>
                </a:lnTo>
                <a:lnTo>
                  <a:pt x="0" y="147993"/>
                </a:lnTo>
                <a:lnTo>
                  <a:pt x="2832" y="174574"/>
                </a:lnTo>
                <a:lnTo>
                  <a:pt x="17335" y="226263"/>
                </a:lnTo>
                <a:lnTo>
                  <a:pt x="45720" y="272897"/>
                </a:lnTo>
                <a:lnTo>
                  <a:pt x="63576" y="289763"/>
                </a:lnTo>
                <a:lnTo>
                  <a:pt x="63588" y="290106"/>
                </a:lnTo>
                <a:lnTo>
                  <a:pt x="65506" y="291592"/>
                </a:lnTo>
                <a:lnTo>
                  <a:pt x="65836" y="291846"/>
                </a:lnTo>
                <a:lnTo>
                  <a:pt x="82562" y="304863"/>
                </a:lnTo>
                <a:lnTo>
                  <a:pt x="126123" y="319862"/>
                </a:lnTo>
                <a:lnTo>
                  <a:pt x="148501" y="320814"/>
                </a:lnTo>
                <a:lnTo>
                  <a:pt x="170789" y="317487"/>
                </a:lnTo>
                <a:lnTo>
                  <a:pt x="182791" y="313626"/>
                </a:lnTo>
                <a:lnTo>
                  <a:pt x="192316" y="310565"/>
                </a:lnTo>
                <a:lnTo>
                  <a:pt x="212432" y="300748"/>
                </a:lnTo>
                <a:lnTo>
                  <a:pt x="246151" y="277063"/>
                </a:lnTo>
                <a:lnTo>
                  <a:pt x="273024" y="248018"/>
                </a:lnTo>
                <a:lnTo>
                  <a:pt x="291655" y="213474"/>
                </a:lnTo>
                <a:lnTo>
                  <a:pt x="300659" y="173291"/>
                </a:lnTo>
                <a:close/>
              </a:path>
            </a:pathLst>
          </a:custGeom>
          <a:solidFill>
            <a:srgbClr val="94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4" name="bg object 154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5266740" y="1717614"/>
            <a:ext cx="69087" cy="72848"/>
          </a:xfrm>
          <a:prstGeom prst="rect">
            <a:avLst/>
          </a:prstGeom>
        </p:spPr>
      </p:pic>
      <p:sp>
        <p:nvSpPr>
          <p:cNvPr id="155" name="bg object 155"/>
          <p:cNvSpPr/>
          <p:nvPr/>
        </p:nvSpPr>
        <p:spPr>
          <a:xfrm>
            <a:off x="5263613" y="1241862"/>
            <a:ext cx="300990" cy="313055"/>
          </a:xfrm>
          <a:custGeom>
            <a:avLst/>
            <a:gdLst/>
            <a:ahLst/>
            <a:cxnLst/>
            <a:rect l="l" t="t" r="r" b="b"/>
            <a:pathLst>
              <a:path w="300989" h="313055">
                <a:moveTo>
                  <a:pt x="129077" y="312699"/>
                </a:moveTo>
                <a:lnTo>
                  <a:pt x="94284" y="295260"/>
                </a:lnTo>
                <a:lnTo>
                  <a:pt x="42158" y="256813"/>
                </a:lnTo>
                <a:lnTo>
                  <a:pt x="17817" y="218231"/>
                </a:lnTo>
                <a:lnTo>
                  <a:pt x="3412" y="172580"/>
                </a:lnTo>
                <a:lnTo>
                  <a:pt x="0" y="126457"/>
                </a:lnTo>
                <a:lnTo>
                  <a:pt x="8637" y="86461"/>
                </a:lnTo>
                <a:lnTo>
                  <a:pt x="29657" y="49686"/>
                </a:lnTo>
                <a:lnTo>
                  <a:pt x="58598" y="23382"/>
                </a:lnTo>
                <a:lnTo>
                  <a:pt x="93132" y="7002"/>
                </a:lnTo>
                <a:lnTo>
                  <a:pt x="130933" y="0"/>
                </a:lnTo>
                <a:lnTo>
                  <a:pt x="169675" y="1825"/>
                </a:lnTo>
                <a:lnTo>
                  <a:pt x="207030" y="11932"/>
                </a:lnTo>
                <a:lnTo>
                  <a:pt x="268275" y="54798"/>
                </a:lnTo>
                <a:lnTo>
                  <a:pt x="300651" y="133934"/>
                </a:lnTo>
                <a:lnTo>
                  <a:pt x="300634" y="183583"/>
                </a:lnTo>
                <a:lnTo>
                  <a:pt x="284899" y="230966"/>
                </a:lnTo>
                <a:lnTo>
                  <a:pt x="250886" y="271644"/>
                </a:lnTo>
                <a:lnTo>
                  <a:pt x="217222" y="294280"/>
                </a:lnTo>
                <a:lnTo>
                  <a:pt x="173338" y="310169"/>
                </a:lnTo>
                <a:lnTo>
                  <a:pt x="129077" y="312699"/>
                </a:lnTo>
                <a:close/>
              </a:path>
            </a:pathLst>
          </a:custGeom>
          <a:solidFill>
            <a:srgbClr val="527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bg object 156"/>
          <p:cNvSpPr/>
          <p:nvPr/>
        </p:nvSpPr>
        <p:spPr>
          <a:xfrm>
            <a:off x="5397449" y="1356016"/>
            <a:ext cx="300990" cy="321310"/>
          </a:xfrm>
          <a:custGeom>
            <a:avLst/>
            <a:gdLst/>
            <a:ahLst/>
            <a:cxnLst/>
            <a:rect l="l" t="t" r="r" b="b"/>
            <a:pathLst>
              <a:path w="300989" h="321310">
                <a:moveTo>
                  <a:pt x="283375" y="185813"/>
                </a:moveTo>
                <a:lnTo>
                  <a:pt x="282448" y="150228"/>
                </a:lnTo>
                <a:lnTo>
                  <a:pt x="279958" y="141960"/>
                </a:lnTo>
                <a:lnTo>
                  <a:pt x="279958" y="163766"/>
                </a:lnTo>
                <a:lnTo>
                  <a:pt x="276707" y="198374"/>
                </a:lnTo>
                <a:lnTo>
                  <a:pt x="240576" y="255130"/>
                </a:lnTo>
                <a:lnTo>
                  <a:pt x="181711" y="284187"/>
                </a:lnTo>
                <a:lnTo>
                  <a:pt x="150050" y="287667"/>
                </a:lnTo>
                <a:lnTo>
                  <a:pt x="118376" y="284403"/>
                </a:lnTo>
                <a:lnTo>
                  <a:pt x="88404" y="274307"/>
                </a:lnTo>
                <a:lnTo>
                  <a:pt x="53238" y="247726"/>
                </a:lnTo>
                <a:lnTo>
                  <a:pt x="29489" y="209867"/>
                </a:lnTo>
                <a:lnTo>
                  <a:pt x="18719" y="166255"/>
                </a:lnTo>
                <a:lnTo>
                  <a:pt x="22453" y="122440"/>
                </a:lnTo>
                <a:lnTo>
                  <a:pt x="48958" y="72415"/>
                </a:lnTo>
                <a:lnTo>
                  <a:pt x="91211" y="34544"/>
                </a:lnTo>
                <a:lnTo>
                  <a:pt x="134289" y="20243"/>
                </a:lnTo>
                <a:lnTo>
                  <a:pt x="149555" y="19735"/>
                </a:lnTo>
                <a:lnTo>
                  <a:pt x="158610" y="20701"/>
                </a:lnTo>
                <a:lnTo>
                  <a:pt x="167132" y="22733"/>
                </a:lnTo>
                <a:lnTo>
                  <a:pt x="175475" y="25488"/>
                </a:lnTo>
                <a:lnTo>
                  <a:pt x="181444" y="27698"/>
                </a:lnTo>
                <a:lnTo>
                  <a:pt x="183984" y="28638"/>
                </a:lnTo>
                <a:lnTo>
                  <a:pt x="220814" y="50114"/>
                </a:lnTo>
                <a:lnTo>
                  <a:pt x="250355" y="82715"/>
                </a:lnTo>
                <a:lnTo>
                  <a:pt x="270700" y="122059"/>
                </a:lnTo>
                <a:lnTo>
                  <a:pt x="279958" y="163766"/>
                </a:lnTo>
                <a:lnTo>
                  <a:pt x="279958" y="141960"/>
                </a:lnTo>
                <a:lnTo>
                  <a:pt x="248907" y="72898"/>
                </a:lnTo>
                <a:lnTo>
                  <a:pt x="219329" y="42024"/>
                </a:lnTo>
                <a:lnTo>
                  <a:pt x="185724" y="22923"/>
                </a:lnTo>
                <a:lnTo>
                  <a:pt x="185661" y="22390"/>
                </a:lnTo>
                <a:lnTo>
                  <a:pt x="183159" y="21463"/>
                </a:lnTo>
                <a:lnTo>
                  <a:pt x="180555" y="20510"/>
                </a:lnTo>
                <a:lnTo>
                  <a:pt x="177825" y="19735"/>
                </a:lnTo>
                <a:lnTo>
                  <a:pt x="168275" y="16649"/>
                </a:lnTo>
                <a:lnTo>
                  <a:pt x="153644" y="13639"/>
                </a:lnTo>
                <a:lnTo>
                  <a:pt x="138734" y="12763"/>
                </a:lnTo>
                <a:lnTo>
                  <a:pt x="122986" y="14363"/>
                </a:lnTo>
                <a:lnTo>
                  <a:pt x="86804" y="28841"/>
                </a:lnTo>
                <a:lnTo>
                  <a:pt x="56819" y="53975"/>
                </a:lnTo>
                <a:lnTo>
                  <a:pt x="33007" y="85623"/>
                </a:lnTo>
                <a:lnTo>
                  <a:pt x="17335" y="121843"/>
                </a:lnTo>
                <a:lnTo>
                  <a:pt x="13843" y="142163"/>
                </a:lnTo>
                <a:lnTo>
                  <a:pt x="13944" y="162737"/>
                </a:lnTo>
                <a:lnTo>
                  <a:pt x="22771" y="202933"/>
                </a:lnTo>
                <a:lnTo>
                  <a:pt x="57277" y="258368"/>
                </a:lnTo>
                <a:lnTo>
                  <a:pt x="113614" y="290296"/>
                </a:lnTo>
                <a:lnTo>
                  <a:pt x="143230" y="294767"/>
                </a:lnTo>
                <a:lnTo>
                  <a:pt x="173215" y="293116"/>
                </a:lnTo>
                <a:lnTo>
                  <a:pt x="194449" y="287667"/>
                </a:lnTo>
                <a:lnTo>
                  <a:pt x="202311" y="285661"/>
                </a:lnTo>
                <a:lnTo>
                  <a:pt x="229247" y="272656"/>
                </a:lnTo>
                <a:lnTo>
                  <a:pt x="256222" y="249428"/>
                </a:lnTo>
                <a:lnTo>
                  <a:pt x="274447" y="219671"/>
                </a:lnTo>
                <a:lnTo>
                  <a:pt x="283375" y="185813"/>
                </a:lnTo>
                <a:close/>
              </a:path>
              <a:path w="300989" h="321310">
                <a:moveTo>
                  <a:pt x="300647" y="173278"/>
                </a:moveTo>
                <a:lnTo>
                  <a:pt x="300342" y="139674"/>
                </a:lnTo>
                <a:lnTo>
                  <a:pt x="296684" y="121666"/>
                </a:lnTo>
                <a:lnTo>
                  <a:pt x="296684" y="164541"/>
                </a:lnTo>
                <a:lnTo>
                  <a:pt x="294106" y="186855"/>
                </a:lnTo>
                <a:lnTo>
                  <a:pt x="278472" y="230276"/>
                </a:lnTo>
                <a:lnTo>
                  <a:pt x="248412" y="265874"/>
                </a:lnTo>
                <a:lnTo>
                  <a:pt x="209029" y="294474"/>
                </a:lnTo>
                <a:lnTo>
                  <a:pt x="162394" y="311442"/>
                </a:lnTo>
                <a:lnTo>
                  <a:pt x="137553" y="313613"/>
                </a:lnTo>
                <a:lnTo>
                  <a:pt x="123926" y="312737"/>
                </a:lnTo>
                <a:lnTo>
                  <a:pt x="83591" y="298729"/>
                </a:lnTo>
                <a:lnTo>
                  <a:pt x="67830" y="286473"/>
                </a:lnTo>
                <a:lnTo>
                  <a:pt x="65976" y="285038"/>
                </a:lnTo>
                <a:lnTo>
                  <a:pt x="65836" y="284924"/>
                </a:lnTo>
                <a:lnTo>
                  <a:pt x="63919" y="282867"/>
                </a:lnTo>
                <a:lnTo>
                  <a:pt x="36982" y="254317"/>
                </a:lnTo>
                <a:lnTo>
                  <a:pt x="17449" y="216357"/>
                </a:lnTo>
                <a:lnTo>
                  <a:pt x="6858" y="174625"/>
                </a:lnTo>
                <a:lnTo>
                  <a:pt x="4775" y="132486"/>
                </a:lnTo>
                <a:lnTo>
                  <a:pt x="11391" y="97256"/>
                </a:lnTo>
                <a:lnTo>
                  <a:pt x="50203" y="39027"/>
                </a:lnTo>
                <a:lnTo>
                  <a:pt x="110934" y="9715"/>
                </a:lnTo>
                <a:lnTo>
                  <a:pt x="143065" y="6845"/>
                </a:lnTo>
                <a:lnTo>
                  <a:pt x="175260" y="10287"/>
                </a:lnTo>
                <a:lnTo>
                  <a:pt x="237223" y="35890"/>
                </a:lnTo>
                <a:lnTo>
                  <a:pt x="280847" y="86766"/>
                </a:lnTo>
                <a:lnTo>
                  <a:pt x="296176" y="142074"/>
                </a:lnTo>
                <a:lnTo>
                  <a:pt x="296684" y="164541"/>
                </a:lnTo>
                <a:lnTo>
                  <a:pt x="296684" y="121666"/>
                </a:lnTo>
                <a:lnTo>
                  <a:pt x="280314" y="75311"/>
                </a:lnTo>
                <a:lnTo>
                  <a:pt x="237020" y="28638"/>
                </a:lnTo>
                <a:lnTo>
                  <a:pt x="188010" y="6845"/>
                </a:lnTo>
                <a:lnTo>
                  <a:pt x="150672" y="0"/>
                </a:lnTo>
                <a:lnTo>
                  <a:pt x="103479" y="4229"/>
                </a:lnTo>
                <a:lnTo>
                  <a:pt x="61569" y="22466"/>
                </a:lnTo>
                <a:lnTo>
                  <a:pt x="28117" y="53340"/>
                </a:lnTo>
                <a:lnTo>
                  <a:pt x="6273" y="95465"/>
                </a:lnTo>
                <a:lnTo>
                  <a:pt x="0" y="147993"/>
                </a:lnTo>
                <a:lnTo>
                  <a:pt x="2819" y="174574"/>
                </a:lnTo>
                <a:lnTo>
                  <a:pt x="17310" y="226263"/>
                </a:lnTo>
                <a:lnTo>
                  <a:pt x="45707" y="272897"/>
                </a:lnTo>
                <a:lnTo>
                  <a:pt x="63576" y="289763"/>
                </a:lnTo>
                <a:lnTo>
                  <a:pt x="63601" y="290106"/>
                </a:lnTo>
                <a:lnTo>
                  <a:pt x="65532" y="291604"/>
                </a:lnTo>
                <a:lnTo>
                  <a:pt x="66179" y="292112"/>
                </a:lnTo>
                <a:lnTo>
                  <a:pt x="82550" y="304863"/>
                </a:lnTo>
                <a:lnTo>
                  <a:pt x="126123" y="319849"/>
                </a:lnTo>
                <a:lnTo>
                  <a:pt x="148501" y="320814"/>
                </a:lnTo>
                <a:lnTo>
                  <a:pt x="170776" y="317474"/>
                </a:lnTo>
                <a:lnTo>
                  <a:pt x="182778" y="313613"/>
                </a:lnTo>
                <a:lnTo>
                  <a:pt x="192303" y="310553"/>
                </a:lnTo>
                <a:lnTo>
                  <a:pt x="212420" y="300748"/>
                </a:lnTo>
                <a:lnTo>
                  <a:pt x="246151" y="277050"/>
                </a:lnTo>
                <a:lnTo>
                  <a:pt x="273024" y="248005"/>
                </a:lnTo>
                <a:lnTo>
                  <a:pt x="291655" y="213474"/>
                </a:lnTo>
                <a:lnTo>
                  <a:pt x="300647" y="173278"/>
                </a:lnTo>
                <a:close/>
              </a:path>
            </a:pathLst>
          </a:custGeom>
          <a:solidFill>
            <a:srgbClr val="94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bg object 157"/>
          <p:cNvSpPr/>
          <p:nvPr/>
        </p:nvSpPr>
        <p:spPr>
          <a:xfrm>
            <a:off x="6020057" y="1502468"/>
            <a:ext cx="300355" cy="313690"/>
          </a:xfrm>
          <a:custGeom>
            <a:avLst/>
            <a:gdLst/>
            <a:ahLst/>
            <a:cxnLst/>
            <a:rect l="l" t="t" r="r" b="b"/>
            <a:pathLst>
              <a:path w="300354" h="313689">
                <a:moveTo>
                  <a:pt x="177912" y="313167"/>
                </a:moveTo>
                <a:lnTo>
                  <a:pt x="139705" y="312661"/>
                </a:lnTo>
                <a:lnTo>
                  <a:pt x="102680" y="302295"/>
                </a:lnTo>
                <a:lnTo>
                  <a:pt x="68686" y="283588"/>
                </a:lnTo>
                <a:lnTo>
                  <a:pt x="39572" y="258056"/>
                </a:lnTo>
                <a:lnTo>
                  <a:pt x="17187" y="227217"/>
                </a:lnTo>
                <a:lnTo>
                  <a:pt x="0" y="155683"/>
                </a:lnTo>
                <a:lnTo>
                  <a:pt x="9046" y="107258"/>
                </a:lnTo>
                <a:lnTo>
                  <a:pt x="30858" y="62668"/>
                </a:lnTo>
                <a:lnTo>
                  <a:pt x="65786" y="27039"/>
                </a:lnTo>
                <a:lnTo>
                  <a:pt x="114180" y="5499"/>
                </a:lnTo>
                <a:lnTo>
                  <a:pt x="154352" y="0"/>
                </a:lnTo>
                <a:lnTo>
                  <a:pt x="200743" y="5063"/>
                </a:lnTo>
                <a:lnTo>
                  <a:pt x="241610" y="22285"/>
                </a:lnTo>
                <a:lnTo>
                  <a:pt x="265208" y="53260"/>
                </a:lnTo>
                <a:lnTo>
                  <a:pt x="295153" y="110775"/>
                </a:lnTo>
                <a:lnTo>
                  <a:pt x="300076" y="156152"/>
                </a:lnTo>
                <a:lnTo>
                  <a:pt x="292976" y="203498"/>
                </a:lnTo>
                <a:lnTo>
                  <a:pt x="275796" y="246424"/>
                </a:lnTo>
                <a:lnTo>
                  <a:pt x="250476" y="278537"/>
                </a:lnTo>
                <a:lnTo>
                  <a:pt x="215452" y="302299"/>
                </a:lnTo>
                <a:lnTo>
                  <a:pt x="177912" y="313167"/>
                </a:lnTo>
                <a:close/>
              </a:path>
            </a:pathLst>
          </a:custGeom>
          <a:solidFill>
            <a:srgbClr val="54919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8" name="bg object 158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5785273" y="1538507"/>
            <a:ext cx="69087" cy="72848"/>
          </a:xfrm>
          <a:prstGeom prst="rect">
            <a:avLst/>
          </a:prstGeom>
        </p:spPr>
      </p:pic>
      <p:pic>
        <p:nvPicPr>
          <p:cNvPr id="159" name="bg object 159"/>
          <p:cNvPicPr/>
          <p:nvPr/>
        </p:nvPicPr>
        <p:blipFill>
          <a:blip r:embed="rId30" cstate="print"/>
          <a:stretch>
            <a:fillRect/>
          </a:stretch>
        </p:blipFill>
        <p:spPr>
          <a:xfrm>
            <a:off x="6209785" y="1168748"/>
            <a:ext cx="69115" cy="72846"/>
          </a:xfrm>
          <a:prstGeom prst="rect">
            <a:avLst/>
          </a:prstGeom>
        </p:spPr>
      </p:pic>
      <p:sp>
        <p:nvSpPr>
          <p:cNvPr id="160" name="bg object 160"/>
          <p:cNvSpPr/>
          <p:nvPr/>
        </p:nvSpPr>
        <p:spPr>
          <a:xfrm>
            <a:off x="5716890" y="1054973"/>
            <a:ext cx="313055" cy="300990"/>
          </a:xfrm>
          <a:custGeom>
            <a:avLst/>
            <a:gdLst/>
            <a:ahLst/>
            <a:cxnLst/>
            <a:rect l="l" t="t" r="r" b="b"/>
            <a:pathLst>
              <a:path w="313054" h="300990">
                <a:moveTo>
                  <a:pt x="156736" y="300612"/>
                </a:moveTo>
                <a:lnTo>
                  <a:pt x="109479" y="293497"/>
                </a:lnTo>
                <a:lnTo>
                  <a:pt x="66635" y="276285"/>
                </a:lnTo>
                <a:lnTo>
                  <a:pt x="34582" y="250925"/>
                </a:lnTo>
                <a:lnTo>
                  <a:pt x="10855" y="215836"/>
                </a:lnTo>
                <a:lnTo>
                  <a:pt x="0" y="178226"/>
                </a:lnTo>
                <a:lnTo>
                  <a:pt x="500" y="139948"/>
                </a:lnTo>
                <a:lnTo>
                  <a:pt x="10844" y="102854"/>
                </a:lnTo>
                <a:lnTo>
                  <a:pt x="29516" y="68798"/>
                </a:lnTo>
                <a:lnTo>
                  <a:pt x="55002" y="39632"/>
                </a:lnTo>
                <a:lnTo>
                  <a:pt x="120360" y="3380"/>
                </a:lnTo>
                <a:lnTo>
                  <a:pt x="157205" y="0"/>
                </a:lnTo>
                <a:lnTo>
                  <a:pt x="205552" y="9054"/>
                </a:lnTo>
                <a:lnTo>
                  <a:pt x="250057" y="30905"/>
                </a:lnTo>
                <a:lnTo>
                  <a:pt x="285612" y="65901"/>
                </a:lnTo>
                <a:lnTo>
                  <a:pt x="307106" y="114389"/>
                </a:lnTo>
                <a:lnTo>
                  <a:pt x="312595" y="154631"/>
                </a:lnTo>
                <a:lnTo>
                  <a:pt x="307541" y="201105"/>
                </a:lnTo>
                <a:lnTo>
                  <a:pt x="290351" y="242048"/>
                </a:lnTo>
                <a:lnTo>
                  <a:pt x="259434" y="265694"/>
                </a:lnTo>
                <a:lnTo>
                  <a:pt x="202028" y="295683"/>
                </a:lnTo>
                <a:lnTo>
                  <a:pt x="156736" y="300612"/>
                </a:lnTo>
                <a:close/>
              </a:path>
            </a:pathLst>
          </a:custGeom>
          <a:solidFill>
            <a:srgbClr val="94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bg object 161"/>
          <p:cNvSpPr/>
          <p:nvPr/>
        </p:nvSpPr>
        <p:spPr>
          <a:xfrm>
            <a:off x="6130569" y="1364703"/>
            <a:ext cx="270510" cy="321310"/>
          </a:xfrm>
          <a:custGeom>
            <a:avLst/>
            <a:gdLst/>
            <a:ahLst/>
            <a:cxnLst/>
            <a:rect l="l" t="t" r="r" b="b"/>
            <a:pathLst>
              <a:path w="270510" h="321310">
                <a:moveTo>
                  <a:pt x="270217" y="109931"/>
                </a:moveTo>
                <a:lnTo>
                  <a:pt x="248869" y="72910"/>
                </a:lnTo>
                <a:lnTo>
                  <a:pt x="219303" y="42024"/>
                </a:lnTo>
                <a:lnTo>
                  <a:pt x="197396" y="29565"/>
                </a:lnTo>
                <a:lnTo>
                  <a:pt x="185712" y="22923"/>
                </a:lnTo>
                <a:lnTo>
                  <a:pt x="185648" y="22377"/>
                </a:lnTo>
                <a:lnTo>
                  <a:pt x="183134" y="21450"/>
                </a:lnTo>
                <a:lnTo>
                  <a:pt x="180543" y="20510"/>
                </a:lnTo>
                <a:lnTo>
                  <a:pt x="177812" y="19723"/>
                </a:lnTo>
                <a:lnTo>
                  <a:pt x="168262" y="16637"/>
                </a:lnTo>
                <a:lnTo>
                  <a:pt x="153644" y="13627"/>
                </a:lnTo>
                <a:lnTo>
                  <a:pt x="138734" y="12763"/>
                </a:lnTo>
                <a:lnTo>
                  <a:pt x="122974" y="14363"/>
                </a:lnTo>
                <a:lnTo>
                  <a:pt x="86804" y="28829"/>
                </a:lnTo>
                <a:lnTo>
                  <a:pt x="56832" y="53987"/>
                </a:lnTo>
                <a:lnTo>
                  <a:pt x="32994" y="85598"/>
                </a:lnTo>
                <a:lnTo>
                  <a:pt x="17335" y="121805"/>
                </a:lnTo>
                <a:lnTo>
                  <a:pt x="13830" y="142151"/>
                </a:lnTo>
                <a:lnTo>
                  <a:pt x="13931" y="162737"/>
                </a:lnTo>
                <a:lnTo>
                  <a:pt x="22758" y="202907"/>
                </a:lnTo>
                <a:lnTo>
                  <a:pt x="57277" y="258356"/>
                </a:lnTo>
                <a:lnTo>
                  <a:pt x="113601" y="290271"/>
                </a:lnTo>
                <a:lnTo>
                  <a:pt x="143217" y="294754"/>
                </a:lnTo>
                <a:lnTo>
                  <a:pt x="173202" y="293103"/>
                </a:lnTo>
                <a:lnTo>
                  <a:pt x="194437" y="287655"/>
                </a:lnTo>
                <a:lnTo>
                  <a:pt x="202298" y="285648"/>
                </a:lnTo>
                <a:lnTo>
                  <a:pt x="229247" y="272656"/>
                </a:lnTo>
                <a:lnTo>
                  <a:pt x="256209" y="249428"/>
                </a:lnTo>
                <a:lnTo>
                  <a:pt x="270217" y="226568"/>
                </a:lnTo>
                <a:lnTo>
                  <a:pt x="270217" y="212940"/>
                </a:lnTo>
                <a:lnTo>
                  <a:pt x="262902" y="229374"/>
                </a:lnTo>
                <a:lnTo>
                  <a:pt x="240563" y="255117"/>
                </a:lnTo>
                <a:lnTo>
                  <a:pt x="211670" y="273989"/>
                </a:lnTo>
                <a:lnTo>
                  <a:pt x="181686" y="284162"/>
                </a:lnTo>
                <a:lnTo>
                  <a:pt x="150025" y="287655"/>
                </a:lnTo>
                <a:lnTo>
                  <a:pt x="118364" y="284391"/>
                </a:lnTo>
                <a:lnTo>
                  <a:pt x="88379" y="274320"/>
                </a:lnTo>
                <a:lnTo>
                  <a:pt x="53213" y="247726"/>
                </a:lnTo>
                <a:lnTo>
                  <a:pt x="29489" y="209867"/>
                </a:lnTo>
                <a:lnTo>
                  <a:pt x="18719" y="166268"/>
                </a:lnTo>
                <a:lnTo>
                  <a:pt x="22428" y="122440"/>
                </a:lnTo>
                <a:lnTo>
                  <a:pt x="48958" y="72428"/>
                </a:lnTo>
                <a:lnTo>
                  <a:pt x="91198" y="34544"/>
                </a:lnTo>
                <a:lnTo>
                  <a:pt x="134289" y="20231"/>
                </a:lnTo>
                <a:lnTo>
                  <a:pt x="149555" y="19723"/>
                </a:lnTo>
                <a:lnTo>
                  <a:pt x="158597" y="20688"/>
                </a:lnTo>
                <a:lnTo>
                  <a:pt x="220814" y="50101"/>
                </a:lnTo>
                <a:lnTo>
                  <a:pt x="250355" y="82689"/>
                </a:lnTo>
                <a:lnTo>
                  <a:pt x="270217" y="121107"/>
                </a:lnTo>
                <a:lnTo>
                  <a:pt x="270217" y="109931"/>
                </a:lnTo>
                <a:close/>
              </a:path>
              <a:path w="270510" h="321310">
                <a:moveTo>
                  <a:pt x="270217" y="61645"/>
                </a:moveTo>
                <a:lnTo>
                  <a:pt x="260400" y="48310"/>
                </a:lnTo>
                <a:lnTo>
                  <a:pt x="236994" y="28625"/>
                </a:lnTo>
                <a:lnTo>
                  <a:pt x="210045" y="14033"/>
                </a:lnTo>
                <a:lnTo>
                  <a:pt x="187972" y="6832"/>
                </a:lnTo>
                <a:lnTo>
                  <a:pt x="180835" y="4495"/>
                </a:lnTo>
                <a:lnTo>
                  <a:pt x="150647" y="0"/>
                </a:lnTo>
                <a:lnTo>
                  <a:pt x="103454" y="4216"/>
                </a:lnTo>
                <a:lnTo>
                  <a:pt x="61556" y="22453"/>
                </a:lnTo>
                <a:lnTo>
                  <a:pt x="28092" y="53327"/>
                </a:lnTo>
                <a:lnTo>
                  <a:pt x="6248" y="95478"/>
                </a:lnTo>
                <a:lnTo>
                  <a:pt x="850" y="121297"/>
                </a:lnTo>
                <a:lnTo>
                  <a:pt x="0" y="147967"/>
                </a:lnTo>
                <a:lnTo>
                  <a:pt x="2819" y="174561"/>
                </a:lnTo>
                <a:lnTo>
                  <a:pt x="17310" y="226225"/>
                </a:lnTo>
                <a:lnTo>
                  <a:pt x="45694" y="272884"/>
                </a:lnTo>
                <a:lnTo>
                  <a:pt x="63563" y="289763"/>
                </a:lnTo>
                <a:lnTo>
                  <a:pt x="63588" y="290106"/>
                </a:lnTo>
                <a:lnTo>
                  <a:pt x="65468" y="291566"/>
                </a:lnTo>
                <a:lnTo>
                  <a:pt x="66852" y="292646"/>
                </a:lnTo>
                <a:lnTo>
                  <a:pt x="82550" y="304825"/>
                </a:lnTo>
                <a:lnTo>
                  <a:pt x="126123" y="319824"/>
                </a:lnTo>
                <a:lnTo>
                  <a:pt x="148488" y="320789"/>
                </a:lnTo>
                <a:lnTo>
                  <a:pt x="170776" y="317461"/>
                </a:lnTo>
                <a:lnTo>
                  <a:pt x="212420" y="300723"/>
                </a:lnTo>
                <a:lnTo>
                  <a:pt x="246138" y="277037"/>
                </a:lnTo>
                <a:lnTo>
                  <a:pt x="270217" y="251028"/>
                </a:lnTo>
                <a:lnTo>
                  <a:pt x="270217" y="241719"/>
                </a:lnTo>
                <a:lnTo>
                  <a:pt x="264845" y="249186"/>
                </a:lnTo>
                <a:lnTo>
                  <a:pt x="248399" y="265874"/>
                </a:lnTo>
                <a:lnTo>
                  <a:pt x="209029" y="294474"/>
                </a:lnTo>
                <a:lnTo>
                  <a:pt x="162407" y="311429"/>
                </a:lnTo>
                <a:lnTo>
                  <a:pt x="137541" y="313626"/>
                </a:lnTo>
                <a:lnTo>
                  <a:pt x="123913" y="312724"/>
                </a:lnTo>
                <a:lnTo>
                  <a:pt x="83578" y="298729"/>
                </a:lnTo>
                <a:lnTo>
                  <a:pt x="67818" y="286461"/>
                </a:lnTo>
                <a:lnTo>
                  <a:pt x="65862" y="284924"/>
                </a:lnTo>
                <a:lnTo>
                  <a:pt x="36995" y="254292"/>
                </a:lnTo>
                <a:lnTo>
                  <a:pt x="17449" y="216331"/>
                </a:lnTo>
                <a:lnTo>
                  <a:pt x="6845" y="174599"/>
                </a:lnTo>
                <a:lnTo>
                  <a:pt x="4749" y="132486"/>
                </a:lnTo>
                <a:lnTo>
                  <a:pt x="11391" y="97243"/>
                </a:lnTo>
                <a:lnTo>
                  <a:pt x="50203" y="39001"/>
                </a:lnTo>
                <a:lnTo>
                  <a:pt x="110947" y="9715"/>
                </a:lnTo>
                <a:lnTo>
                  <a:pt x="143065" y="6832"/>
                </a:lnTo>
                <a:lnTo>
                  <a:pt x="175260" y="10274"/>
                </a:lnTo>
                <a:lnTo>
                  <a:pt x="206171" y="19354"/>
                </a:lnTo>
                <a:lnTo>
                  <a:pt x="237223" y="35890"/>
                </a:lnTo>
                <a:lnTo>
                  <a:pt x="262255" y="58559"/>
                </a:lnTo>
                <a:lnTo>
                  <a:pt x="270217" y="70650"/>
                </a:lnTo>
                <a:lnTo>
                  <a:pt x="270217" y="61645"/>
                </a:lnTo>
                <a:close/>
              </a:path>
            </a:pathLst>
          </a:custGeom>
          <a:solidFill>
            <a:srgbClr val="949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32506" y="874781"/>
            <a:ext cx="4935787" cy="13227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1">
                <a:solidFill>
                  <a:srgbClr val="F9FFF4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20040" y="1051560"/>
            <a:ext cx="5760720" cy="3017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176272" y="4251960"/>
            <a:ext cx="2048256" cy="228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20040" y="4251960"/>
            <a:ext cx="1472184" cy="228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608576" y="4251960"/>
            <a:ext cx="1472184" cy="228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4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9.png"/><Relationship Id="rId5" Type="http://schemas.openxmlformats.org/officeDocument/2006/relationships/hyperlink" Target="https://nam10.safelinks.protection.outlook.com/?url=https%3A%2F%2Fconnect2affect.org%2Fmap%2F&amp;data=04%7C01%7C%7C21281564fde44424294108d98747e3cc%7C90f241c4720c4790927b8ac1d0e31121%7C0%7C0%7C637689565111401241%7CUnknown%7CTWFpbGZsb3d8eyJWIjoiMC4wLjAwMDAiLCJQIjoiV2luMzIiLCJBTiI6Ik1haWwiLCJXVCI6Mn0%3D%7C1000&amp;sdata=Iy4UYj5N8kGsqFF8nugu2AWRejsX38t94VtivXOrU%2B8%3D&amp;reserved=0" TargetMode="External"/><Relationship Id="rId4" Type="http://schemas.openxmlformats.org/officeDocument/2006/relationships/image" Target="../media/image2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2506" y="874781"/>
            <a:ext cx="4935787" cy="1508105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106680" marR="113030" algn="ctr">
              <a:lnSpc>
                <a:spcPct val="100000"/>
              </a:lnSpc>
              <a:spcBef>
                <a:spcPts val="880"/>
              </a:spcBef>
            </a:pPr>
            <a:r>
              <a:rPr spc="-80" dirty="0"/>
              <a:t>ECIAAA</a:t>
            </a:r>
          </a:p>
          <a:p>
            <a:pPr marL="106680" algn="ctr">
              <a:lnSpc>
                <a:spcPct val="100000"/>
              </a:lnSpc>
              <a:spcBef>
                <a:spcPts val="785"/>
              </a:spcBef>
            </a:pPr>
            <a:r>
              <a:rPr lang="en-US" sz="2400" spc="65" dirty="0"/>
              <a:t> REDUCING SOCIAL ISOLATION INITIATIVE</a:t>
            </a:r>
            <a:endParaRPr sz="2400" spc="-20" dirty="0"/>
          </a:p>
        </p:txBody>
      </p:sp>
      <p:grpSp>
        <p:nvGrpSpPr>
          <p:cNvPr id="3" name="object 3"/>
          <p:cNvGrpSpPr/>
          <p:nvPr/>
        </p:nvGrpSpPr>
        <p:grpSpPr>
          <a:xfrm>
            <a:off x="31750" y="31750"/>
            <a:ext cx="668020" cy="737235"/>
            <a:chOff x="-310" y="70935"/>
            <a:chExt cx="668020" cy="73723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682462"/>
              <a:ext cx="63713" cy="116192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10" y="70935"/>
              <a:ext cx="667622" cy="737186"/>
            </a:xfrm>
            <a:prstGeom prst="rect">
              <a:avLst/>
            </a:prstGeom>
          </p:spPr>
        </p:pic>
      </p:grp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12033" y="3482898"/>
            <a:ext cx="69087" cy="72848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530567" y="3303792"/>
            <a:ext cx="69087" cy="72848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955078" y="2934033"/>
            <a:ext cx="69115" cy="72846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225683" y="3482898"/>
            <a:ext cx="69107" cy="72848"/>
          </a:xfrm>
          <a:prstGeom prst="rect">
            <a:avLst/>
          </a:prstGeom>
        </p:spPr>
      </p:pic>
      <p:grpSp>
        <p:nvGrpSpPr>
          <p:cNvPr id="10" name="object 10"/>
          <p:cNvGrpSpPr/>
          <p:nvPr/>
        </p:nvGrpSpPr>
        <p:grpSpPr>
          <a:xfrm>
            <a:off x="5008907" y="2820257"/>
            <a:ext cx="766445" cy="622300"/>
            <a:chOff x="5008907" y="2820257"/>
            <a:chExt cx="766445" cy="622300"/>
          </a:xfrm>
        </p:grpSpPr>
        <p:sp>
          <p:nvSpPr>
            <p:cNvPr id="11" name="object 11"/>
            <p:cNvSpPr/>
            <p:nvPr/>
          </p:nvSpPr>
          <p:spPr>
            <a:xfrm>
              <a:off x="5008907" y="3007146"/>
              <a:ext cx="300990" cy="313055"/>
            </a:xfrm>
            <a:custGeom>
              <a:avLst/>
              <a:gdLst/>
              <a:ahLst/>
              <a:cxnLst/>
              <a:rect l="l" t="t" r="r" b="b"/>
              <a:pathLst>
                <a:path w="300989" h="313054">
                  <a:moveTo>
                    <a:pt x="129077" y="312699"/>
                  </a:moveTo>
                  <a:lnTo>
                    <a:pt x="94284" y="295260"/>
                  </a:lnTo>
                  <a:lnTo>
                    <a:pt x="42158" y="256813"/>
                  </a:lnTo>
                  <a:lnTo>
                    <a:pt x="17817" y="218231"/>
                  </a:lnTo>
                  <a:lnTo>
                    <a:pt x="3412" y="172580"/>
                  </a:lnTo>
                  <a:lnTo>
                    <a:pt x="0" y="126457"/>
                  </a:lnTo>
                  <a:lnTo>
                    <a:pt x="8637" y="86461"/>
                  </a:lnTo>
                  <a:lnTo>
                    <a:pt x="29657" y="49686"/>
                  </a:lnTo>
                  <a:lnTo>
                    <a:pt x="58598" y="23382"/>
                  </a:lnTo>
                  <a:lnTo>
                    <a:pt x="93132" y="7002"/>
                  </a:lnTo>
                  <a:lnTo>
                    <a:pt x="130933" y="0"/>
                  </a:lnTo>
                  <a:lnTo>
                    <a:pt x="169675" y="1825"/>
                  </a:lnTo>
                  <a:lnTo>
                    <a:pt x="207030" y="11932"/>
                  </a:lnTo>
                  <a:lnTo>
                    <a:pt x="268275" y="54798"/>
                  </a:lnTo>
                  <a:lnTo>
                    <a:pt x="300651" y="133934"/>
                  </a:lnTo>
                  <a:lnTo>
                    <a:pt x="300634" y="183583"/>
                  </a:lnTo>
                  <a:lnTo>
                    <a:pt x="284899" y="230966"/>
                  </a:lnTo>
                  <a:lnTo>
                    <a:pt x="250886" y="271644"/>
                  </a:lnTo>
                  <a:lnTo>
                    <a:pt x="217222" y="294280"/>
                  </a:lnTo>
                  <a:lnTo>
                    <a:pt x="173338" y="310169"/>
                  </a:lnTo>
                  <a:lnTo>
                    <a:pt x="129077" y="312699"/>
                  </a:lnTo>
                  <a:close/>
                </a:path>
              </a:pathLst>
            </a:custGeom>
            <a:solidFill>
              <a:srgbClr val="5270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142750" y="2820263"/>
              <a:ext cx="632460" cy="622300"/>
            </a:xfrm>
            <a:custGeom>
              <a:avLst/>
              <a:gdLst/>
              <a:ahLst/>
              <a:cxnLst/>
              <a:rect l="l" t="t" r="r" b="b"/>
              <a:pathLst>
                <a:path w="632460" h="622300">
                  <a:moveTo>
                    <a:pt x="67818" y="587489"/>
                  </a:moveTo>
                  <a:lnTo>
                    <a:pt x="65836" y="585965"/>
                  </a:lnTo>
                  <a:lnTo>
                    <a:pt x="67818" y="587514"/>
                  </a:lnTo>
                  <a:close/>
                </a:path>
                <a:path w="632460" h="622300">
                  <a:moveTo>
                    <a:pt x="283375" y="486854"/>
                  </a:moveTo>
                  <a:lnTo>
                    <a:pt x="282435" y="451269"/>
                  </a:lnTo>
                  <a:lnTo>
                    <a:pt x="279946" y="442988"/>
                  </a:lnTo>
                  <a:lnTo>
                    <a:pt x="279946" y="464807"/>
                  </a:lnTo>
                  <a:lnTo>
                    <a:pt x="276694" y="499414"/>
                  </a:lnTo>
                  <a:lnTo>
                    <a:pt x="240563" y="556171"/>
                  </a:lnTo>
                  <a:lnTo>
                    <a:pt x="181698" y="585216"/>
                  </a:lnTo>
                  <a:lnTo>
                    <a:pt x="150037" y="588708"/>
                  </a:lnTo>
                  <a:lnTo>
                    <a:pt x="118376" y="585444"/>
                  </a:lnTo>
                  <a:lnTo>
                    <a:pt x="88392" y="575348"/>
                  </a:lnTo>
                  <a:lnTo>
                    <a:pt x="53225" y="548767"/>
                  </a:lnTo>
                  <a:lnTo>
                    <a:pt x="29489" y="510908"/>
                  </a:lnTo>
                  <a:lnTo>
                    <a:pt x="18707" y="467296"/>
                  </a:lnTo>
                  <a:lnTo>
                    <a:pt x="22440" y="423481"/>
                  </a:lnTo>
                  <a:lnTo>
                    <a:pt x="48958" y="373456"/>
                  </a:lnTo>
                  <a:lnTo>
                    <a:pt x="91198" y="335584"/>
                  </a:lnTo>
                  <a:lnTo>
                    <a:pt x="134277" y="321284"/>
                  </a:lnTo>
                  <a:lnTo>
                    <a:pt x="149555" y="320776"/>
                  </a:lnTo>
                  <a:lnTo>
                    <a:pt x="158597" y="321741"/>
                  </a:lnTo>
                  <a:lnTo>
                    <a:pt x="167119" y="323773"/>
                  </a:lnTo>
                  <a:lnTo>
                    <a:pt x="175463" y="326529"/>
                  </a:lnTo>
                  <a:lnTo>
                    <a:pt x="181432" y="328726"/>
                  </a:lnTo>
                  <a:lnTo>
                    <a:pt x="183972" y="329679"/>
                  </a:lnTo>
                  <a:lnTo>
                    <a:pt x="220802" y="351155"/>
                  </a:lnTo>
                  <a:lnTo>
                    <a:pt x="250355" y="383755"/>
                  </a:lnTo>
                  <a:lnTo>
                    <a:pt x="270700" y="423087"/>
                  </a:lnTo>
                  <a:lnTo>
                    <a:pt x="279946" y="464807"/>
                  </a:lnTo>
                  <a:lnTo>
                    <a:pt x="279946" y="442988"/>
                  </a:lnTo>
                  <a:lnTo>
                    <a:pt x="248894" y="373938"/>
                  </a:lnTo>
                  <a:lnTo>
                    <a:pt x="219316" y="343065"/>
                  </a:lnTo>
                  <a:lnTo>
                    <a:pt x="185724" y="323964"/>
                  </a:lnTo>
                  <a:lnTo>
                    <a:pt x="185648" y="323430"/>
                  </a:lnTo>
                  <a:lnTo>
                    <a:pt x="183146" y="322491"/>
                  </a:lnTo>
                  <a:lnTo>
                    <a:pt x="180543" y="321551"/>
                  </a:lnTo>
                  <a:lnTo>
                    <a:pt x="177812" y="320776"/>
                  </a:lnTo>
                  <a:lnTo>
                    <a:pt x="168262" y="317677"/>
                  </a:lnTo>
                  <a:lnTo>
                    <a:pt x="153644" y="314680"/>
                  </a:lnTo>
                  <a:lnTo>
                    <a:pt x="138722" y="313804"/>
                  </a:lnTo>
                  <a:lnTo>
                    <a:pt x="122974" y="315404"/>
                  </a:lnTo>
                  <a:lnTo>
                    <a:pt x="86804" y="329882"/>
                  </a:lnTo>
                  <a:lnTo>
                    <a:pt x="56819" y="355015"/>
                  </a:lnTo>
                  <a:lnTo>
                    <a:pt x="32994" y="386664"/>
                  </a:lnTo>
                  <a:lnTo>
                    <a:pt x="17335" y="422884"/>
                  </a:lnTo>
                  <a:lnTo>
                    <a:pt x="13830" y="443204"/>
                  </a:lnTo>
                  <a:lnTo>
                    <a:pt x="13931" y="463778"/>
                  </a:lnTo>
                  <a:lnTo>
                    <a:pt x="22771" y="503974"/>
                  </a:lnTo>
                  <a:lnTo>
                    <a:pt x="57277" y="559409"/>
                  </a:lnTo>
                  <a:lnTo>
                    <a:pt x="113614" y="591337"/>
                  </a:lnTo>
                  <a:lnTo>
                    <a:pt x="143217" y="595807"/>
                  </a:lnTo>
                  <a:lnTo>
                    <a:pt x="173202" y="594156"/>
                  </a:lnTo>
                  <a:lnTo>
                    <a:pt x="229235" y="573697"/>
                  </a:lnTo>
                  <a:lnTo>
                    <a:pt x="274447" y="520712"/>
                  </a:lnTo>
                  <a:lnTo>
                    <a:pt x="283375" y="486854"/>
                  </a:lnTo>
                  <a:close/>
                </a:path>
                <a:path w="632460" h="622300">
                  <a:moveTo>
                    <a:pt x="300647" y="474319"/>
                  </a:moveTo>
                  <a:lnTo>
                    <a:pt x="300329" y="440702"/>
                  </a:lnTo>
                  <a:lnTo>
                    <a:pt x="296672" y="422694"/>
                  </a:lnTo>
                  <a:lnTo>
                    <a:pt x="296672" y="465582"/>
                  </a:lnTo>
                  <a:lnTo>
                    <a:pt x="294093" y="487895"/>
                  </a:lnTo>
                  <a:lnTo>
                    <a:pt x="278472" y="531317"/>
                  </a:lnTo>
                  <a:lnTo>
                    <a:pt x="248412" y="566902"/>
                  </a:lnTo>
                  <a:lnTo>
                    <a:pt x="209029" y="595515"/>
                  </a:lnTo>
                  <a:lnTo>
                    <a:pt x="162394" y="612482"/>
                  </a:lnTo>
                  <a:lnTo>
                    <a:pt x="137553" y="614654"/>
                  </a:lnTo>
                  <a:lnTo>
                    <a:pt x="123913" y="613765"/>
                  </a:lnTo>
                  <a:lnTo>
                    <a:pt x="83578" y="599757"/>
                  </a:lnTo>
                  <a:lnTo>
                    <a:pt x="63195" y="583907"/>
                  </a:lnTo>
                  <a:lnTo>
                    <a:pt x="65836" y="585965"/>
                  </a:lnTo>
                  <a:lnTo>
                    <a:pt x="63919" y="583907"/>
                  </a:lnTo>
                  <a:lnTo>
                    <a:pt x="36982" y="555345"/>
                  </a:lnTo>
                  <a:lnTo>
                    <a:pt x="17437" y="517398"/>
                  </a:lnTo>
                  <a:lnTo>
                    <a:pt x="6845" y="475665"/>
                  </a:lnTo>
                  <a:lnTo>
                    <a:pt x="4762" y="433527"/>
                  </a:lnTo>
                  <a:lnTo>
                    <a:pt x="11379" y="398297"/>
                  </a:lnTo>
                  <a:lnTo>
                    <a:pt x="50190" y="340067"/>
                  </a:lnTo>
                  <a:lnTo>
                    <a:pt x="110934" y="310756"/>
                  </a:lnTo>
                  <a:lnTo>
                    <a:pt x="143052" y="307886"/>
                  </a:lnTo>
                  <a:lnTo>
                    <a:pt x="175247" y="311327"/>
                  </a:lnTo>
                  <a:lnTo>
                    <a:pt x="237223" y="336931"/>
                  </a:lnTo>
                  <a:lnTo>
                    <a:pt x="280835" y="387807"/>
                  </a:lnTo>
                  <a:lnTo>
                    <a:pt x="296164" y="443115"/>
                  </a:lnTo>
                  <a:lnTo>
                    <a:pt x="296672" y="465582"/>
                  </a:lnTo>
                  <a:lnTo>
                    <a:pt x="296672" y="422694"/>
                  </a:lnTo>
                  <a:lnTo>
                    <a:pt x="280301" y="376351"/>
                  </a:lnTo>
                  <a:lnTo>
                    <a:pt x="237007" y="329666"/>
                  </a:lnTo>
                  <a:lnTo>
                    <a:pt x="188010" y="307886"/>
                  </a:lnTo>
                  <a:lnTo>
                    <a:pt x="180848" y="305549"/>
                  </a:lnTo>
                  <a:lnTo>
                    <a:pt x="150660" y="301040"/>
                  </a:lnTo>
                  <a:lnTo>
                    <a:pt x="103466" y="305269"/>
                  </a:lnTo>
                  <a:lnTo>
                    <a:pt x="61556" y="323507"/>
                  </a:lnTo>
                  <a:lnTo>
                    <a:pt x="28105" y="354368"/>
                  </a:lnTo>
                  <a:lnTo>
                    <a:pt x="6261" y="396506"/>
                  </a:lnTo>
                  <a:lnTo>
                    <a:pt x="863" y="422351"/>
                  </a:lnTo>
                  <a:lnTo>
                    <a:pt x="0" y="449021"/>
                  </a:lnTo>
                  <a:lnTo>
                    <a:pt x="2819" y="475615"/>
                  </a:lnTo>
                  <a:lnTo>
                    <a:pt x="17310" y="527291"/>
                  </a:lnTo>
                  <a:lnTo>
                    <a:pt x="45694" y="573938"/>
                  </a:lnTo>
                  <a:lnTo>
                    <a:pt x="63576" y="590804"/>
                  </a:lnTo>
                  <a:lnTo>
                    <a:pt x="63588" y="591134"/>
                  </a:lnTo>
                  <a:lnTo>
                    <a:pt x="65519" y="592645"/>
                  </a:lnTo>
                  <a:lnTo>
                    <a:pt x="65862" y="592912"/>
                  </a:lnTo>
                  <a:lnTo>
                    <a:pt x="82537" y="605904"/>
                  </a:lnTo>
                  <a:lnTo>
                    <a:pt x="126123" y="620890"/>
                  </a:lnTo>
                  <a:lnTo>
                    <a:pt x="148488" y="621842"/>
                  </a:lnTo>
                  <a:lnTo>
                    <a:pt x="170764" y="618515"/>
                  </a:lnTo>
                  <a:lnTo>
                    <a:pt x="212420" y="601789"/>
                  </a:lnTo>
                  <a:lnTo>
                    <a:pt x="246151" y="578091"/>
                  </a:lnTo>
                  <a:lnTo>
                    <a:pt x="273011" y="549046"/>
                  </a:lnTo>
                  <a:lnTo>
                    <a:pt x="291642" y="514515"/>
                  </a:lnTo>
                  <a:lnTo>
                    <a:pt x="300647" y="474319"/>
                  </a:lnTo>
                  <a:close/>
                </a:path>
                <a:path w="632460" h="622300">
                  <a:moveTo>
                    <a:pt x="632028" y="154635"/>
                  </a:moveTo>
                  <a:lnTo>
                    <a:pt x="626529" y="114388"/>
                  </a:lnTo>
                  <a:lnTo>
                    <a:pt x="605040" y="65900"/>
                  </a:lnTo>
                  <a:lnTo>
                    <a:pt x="569480" y="30911"/>
                  </a:lnTo>
                  <a:lnTo>
                    <a:pt x="524979" y="9055"/>
                  </a:lnTo>
                  <a:lnTo>
                    <a:pt x="476631" y="0"/>
                  </a:lnTo>
                  <a:lnTo>
                    <a:pt x="439788" y="3378"/>
                  </a:lnTo>
                  <a:lnTo>
                    <a:pt x="374434" y="39636"/>
                  </a:lnTo>
                  <a:lnTo>
                    <a:pt x="348945" y="68795"/>
                  </a:lnTo>
                  <a:lnTo>
                    <a:pt x="330276" y="102857"/>
                  </a:lnTo>
                  <a:lnTo>
                    <a:pt x="319925" y="139954"/>
                  </a:lnTo>
                  <a:lnTo>
                    <a:pt x="319430" y="178231"/>
                  </a:lnTo>
                  <a:lnTo>
                    <a:pt x="330288" y="215836"/>
                  </a:lnTo>
                  <a:lnTo>
                    <a:pt x="354012" y="250926"/>
                  </a:lnTo>
                  <a:lnTo>
                    <a:pt x="386067" y="276288"/>
                  </a:lnTo>
                  <a:lnTo>
                    <a:pt x="428904" y="293497"/>
                  </a:lnTo>
                  <a:lnTo>
                    <a:pt x="476161" y="300609"/>
                  </a:lnTo>
                  <a:lnTo>
                    <a:pt x="521449" y="295681"/>
                  </a:lnTo>
                  <a:lnTo>
                    <a:pt x="558406" y="276758"/>
                  </a:lnTo>
                  <a:lnTo>
                    <a:pt x="609777" y="242049"/>
                  </a:lnTo>
                  <a:lnTo>
                    <a:pt x="626973" y="201104"/>
                  </a:lnTo>
                  <a:lnTo>
                    <a:pt x="632028" y="154635"/>
                  </a:lnTo>
                  <a:close/>
                </a:path>
              </a:pathLst>
            </a:custGeom>
            <a:solidFill>
              <a:srgbClr val="9494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5765351" y="3129976"/>
            <a:ext cx="411480" cy="451484"/>
            <a:chOff x="5765351" y="3129976"/>
            <a:chExt cx="411480" cy="451484"/>
          </a:xfrm>
        </p:grpSpPr>
        <p:sp>
          <p:nvSpPr>
            <p:cNvPr id="14" name="object 14"/>
            <p:cNvSpPr/>
            <p:nvPr/>
          </p:nvSpPr>
          <p:spPr>
            <a:xfrm>
              <a:off x="5765351" y="3267753"/>
              <a:ext cx="300355" cy="313690"/>
            </a:xfrm>
            <a:custGeom>
              <a:avLst/>
              <a:gdLst/>
              <a:ahLst/>
              <a:cxnLst/>
              <a:rect l="l" t="t" r="r" b="b"/>
              <a:pathLst>
                <a:path w="300354" h="313689">
                  <a:moveTo>
                    <a:pt x="177912" y="313167"/>
                  </a:moveTo>
                  <a:lnTo>
                    <a:pt x="139705" y="312661"/>
                  </a:lnTo>
                  <a:lnTo>
                    <a:pt x="102680" y="302295"/>
                  </a:lnTo>
                  <a:lnTo>
                    <a:pt x="68686" y="283588"/>
                  </a:lnTo>
                  <a:lnTo>
                    <a:pt x="39572" y="258056"/>
                  </a:lnTo>
                  <a:lnTo>
                    <a:pt x="17187" y="227217"/>
                  </a:lnTo>
                  <a:lnTo>
                    <a:pt x="0" y="155683"/>
                  </a:lnTo>
                  <a:lnTo>
                    <a:pt x="9046" y="107258"/>
                  </a:lnTo>
                  <a:lnTo>
                    <a:pt x="30858" y="62668"/>
                  </a:lnTo>
                  <a:lnTo>
                    <a:pt x="65786" y="27039"/>
                  </a:lnTo>
                  <a:lnTo>
                    <a:pt x="114180" y="5499"/>
                  </a:lnTo>
                  <a:lnTo>
                    <a:pt x="154352" y="0"/>
                  </a:lnTo>
                  <a:lnTo>
                    <a:pt x="200743" y="5063"/>
                  </a:lnTo>
                  <a:lnTo>
                    <a:pt x="241610" y="22285"/>
                  </a:lnTo>
                  <a:lnTo>
                    <a:pt x="265208" y="53260"/>
                  </a:lnTo>
                  <a:lnTo>
                    <a:pt x="295153" y="110775"/>
                  </a:lnTo>
                  <a:lnTo>
                    <a:pt x="300076" y="156152"/>
                  </a:lnTo>
                  <a:lnTo>
                    <a:pt x="292976" y="203498"/>
                  </a:lnTo>
                  <a:lnTo>
                    <a:pt x="275796" y="246424"/>
                  </a:lnTo>
                  <a:lnTo>
                    <a:pt x="250476" y="278537"/>
                  </a:lnTo>
                  <a:lnTo>
                    <a:pt x="215452" y="302299"/>
                  </a:lnTo>
                  <a:lnTo>
                    <a:pt x="177912" y="313167"/>
                  </a:lnTo>
                  <a:close/>
                </a:path>
              </a:pathLst>
            </a:custGeom>
            <a:solidFill>
              <a:srgbClr val="5491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875858" y="3129978"/>
              <a:ext cx="300990" cy="321310"/>
            </a:xfrm>
            <a:custGeom>
              <a:avLst/>
              <a:gdLst/>
              <a:ahLst/>
              <a:cxnLst/>
              <a:rect l="l" t="t" r="r" b="b"/>
              <a:pathLst>
                <a:path w="300989" h="321310">
                  <a:moveTo>
                    <a:pt x="283375" y="185826"/>
                  </a:moveTo>
                  <a:lnTo>
                    <a:pt x="282448" y="150241"/>
                  </a:lnTo>
                  <a:lnTo>
                    <a:pt x="279971" y="142024"/>
                  </a:lnTo>
                  <a:lnTo>
                    <a:pt x="279971" y="163779"/>
                  </a:lnTo>
                  <a:lnTo>
                    <a:pt x="276707" y="198386"/>
                  </a:lnTo>
                  <a:lnTo>
                    <a:pt x="240563" y="255130"/>
                  </a:lnTo>
                  <a:lnTo>
                    <a:pt x="181686" y="284175"/>
                  </a:lnTo>
                  <a:lnTo>
                    <a:pt x="150025" y="287667"/>
                  </a:lnTo>
                  <a:lnTo>
                    <a:pt x="118364" y="284403"/>
                  </a:lnTo>
                  <a:lnTo>
                    <a:pt x="88379" y="274332"/>
                  </a:lnTo>
                  <a:lnTo>
                    <a:pt x="53225" y="247738"/>
                  </a:lnTo>
                  <a:lnTo>
                    <a:pt x="29489" y="209880"/>
                  </a:lnTo>
                  <a:lnTo>
                    <a:pt x="18719" y="166281"/>
                  </a:lnTo>
                  <a:lnTo>
                    <a:pt x="22440" y="122453"/>
                  </a:lnTo>
                  <a:lnTo>
                    <a:pt x="48958" y="72428"/>
                  </a:lnTo>
                  <a:lnTo>
                    <a:pt x="91198" y="34556"/>
                  </a:lnTo>
                  <a:lnTo>
                    <a:pt x="134289" y="20243"/>
                  </a:lnTo>
                  <a:lnTo>
                    <a:pt x="149567" y="19735"/>
                  </a:lnTo>
                  <a:lnTo>
                    <a:pt x="158597" y="20701"/>
                  </a:lnTo>
                  <a:lnTo>
                    <a:pt x="220814" y="50101"/>
                  </a:lnTo>
                  <a:lnTo>
                    <a:pt x="250355" y="82702"/>
                  </a:lnTo>
                  <a:lnTo>
                    <a:pt x="270713" y="122047"/>
                  </a:lnTo>
                  <a:lnTo>
                    <a:pt x="279971" y="163779"/>
                  </a:lnTo>
                  <a:lnTo>
                    <a:pt x="279971" y="142024"/>
                  </a:lnTo>
                  <a:lnTo>
                    <a:pt x="248881" y="72910"/>
                  </a:lnTo>
                  <a:lnTo>
                    <a:pt x="219303" y="42037"/>
                  </a:lnTo>
                  <a:lnTo>
                    <a:pt x="185712" y="22936"/>
                  </a:lnTo>
                  <a:lnTo>
                    <a:pt x="185648" y="22377"/>
                  </a:lnTo>
                  <a:lnTo>
                    <a:pt x="183134" y="21463"/>
                  </a:lnTo>
                  <a:lnTo>
                    <a:pt x="180555" y="20510"/>
                  </a:lnTo>
                  <a:lnTo>
                    <a:pt x="177812" y="19735"/>
                  </a:lnTo>
                  <a:lnTo>
                    <a:pt x="168262" y="16637"/>
                  </a:lnTo>
                  <a:lnTo>
                    <a:pt x="153657" y="13639"/>
                  </a:lnTo>
                  <a:lnTo>
                    <a:pt x="104190" y="19875"/>
                  </a:lnTo>
                  <a:lnTo>
                    <a:pt x="70967" y="40487"/>
                  </a:lnTo>
                  <a:lnTo>
                    <a:pt x="44145" y="69062"/>
                  </a:lnTo>
                  <a:lnTo>
                    <a:pt x="23901" y="103301"/>
                  </a:lnTo>
                  <a:lnTo>
                    <a:pt x="13830" y="142163"/>
                  </a:lnTo>
                  <a:lnTo>
                    <a:pt x="13931" y="162737"/>
                  </a:lnTo>
                  <a:lnTo>
                    <a:pt x="22771" y="202920"/>
                  </a:lnTo>
                  <a:lnTo>
                    <a:pt x="57277" y="258368"/>
                  </a:lnTo>
                  <a:lnTo>
                    <a:pt x="113614" y="290283"/>
                  </a:lnTo>
                  <a:lnTo>
                    <a:pt x="143217" y="294754"/>
                  </a:lnTo>
                  <a:lnTo>
                    <a:pt x="173202" y="293116"/>
                  </a:lnTo>
                  <a:lnTo>
                    <a:pt x="229247" y="272669"/>
                  </a:lnTo>
                  <a:lnTo>
                    <a:pt x="274447" y="219684"/>
                  </a:lnTo>
                  <a:lnTo>
                    <a:pt x="283375" y="185826"/>
                  </a:lnTo>
                  <a:close/>
                </a:path>
                <a:path w="300989" h="321310">
                  <a:moveTo>
                    <a:pt x="300659" y="173291"/>
                  </a:moveTo>
                  <a:lnTo>
                    <a:pt x="300329" y="139661"/>
                  </a:lnTo>
                  <a:lnTo>
                    <a:pt x="296672" y="121678"/>
                  </a:lnTo>
                  <a:lnTo>
                    <a:pt x="296672" y="164553"/>
                  </a:lnTo>
                  <a:lnTo>
                    <a:pt x="294093" y="186855"/>
                  </a:lnTo>
                  <a:lnTo>
                    <a:pt x="278472" y="230276"/>
                  </a:lnTo>
                  <a:lnTo>
                    <a:pt x="248412" y="265887"/>
                  </a:lnTo>
                  <a:lnTo>
                    <a:pt x="209042" y="294487"/>
                  </a:lnTo>
                  <a:lnTo>
                    <a:pt x="162407" y="311442"/>
                  </a:lnTo>
                  <a:lnTo>
                    <a:pt x="137541" y="313626"/>
                  </a:lnTo>
                  <a:lnTo>
                    <a:pt x="123926" y="312724"/>
                  </a:lnTo>
                  <a:lnTo>
                    <a:pt x="83578" y="298742"/>
                  </a:lnTo>
                  <a:lnTo>
                    <a:pt x="67830" y="286473"/>
                  </a:lnTo>
                  <a:lnTo>
                    <a:pt x="65874" y="284937"/>
                  </a:lnTo>
                  <a:lnTo>
                    <a:pt x="36995" y="254304"/>
                  </a:lnTo>
                  <a:lnTo>
                    <a:pt x="17449" y="216344"/>
                  </a:lnTo>
                  <a:lnTo>
                    <a:pt x="6845" y="174612"/>
                  </a:lnTo>
                  <a:lnTo>
                    <a:pt x="4762" y="132499"/>
                  </a:lnTo>
                  <a:lnTo>
                    <a:pt x="11391" y="97256"/>
                  </a:lnTo>
                  <a:lnTo>
                    <a:pt x="50203" y="39014"/>
                  </a:lnTo>
                  <a:lnTo>
                    <a:pt x="110947" y="9715"/>
                  </a:lnTo>
                  <a:lnTo>
                    <a:pt x="143065" y="6845"/>
                  </a:lnTo>
                  <a:lnTo>
                    <a:pt x="175260" y="10287"/>
                  </a:lnTo>
                  <a:lnTo>
                    <a:pt x="237236" y="35890"/>
                  </a:lnTo>
                  <a:lnTo>
                    <a:pt x="280847" y="86766"/>
                  </a:lnTo>
                  <a:lnTo>
                    <a:pt x="296176" y="142087"/>
                  </a:lnTo>
                  <a:lnTo>
                    <a:pt x="296672" y="164553"/>
                  </a:lnTo>
                  <a:lnTo>
                    <a:pt x="296672" y="121678"/>
                  </a:lnTo>
                  <a:lnTo>
                    <a:pt x="280289" y="75311"/>
                  </a:lnTo>
                  <a:lnTo>
                    <a:pt x="236994" y="28638"/>
                  </a:lnTo>
                  <a:lnTo>
                    <a:pt x="187985" y="6845"/>
                  </a:lnTo>
                  <a:lnTo>
                    <a:pt x="180835" y="4508"/>
                  </a:lnTo>
                  <a:lnTo>
                    <a:pt x="150660" y="0"/>
                  </a:lnTo>
                  <a:lnTo>
                    <a:pt x="103466" y="4229"/>
                  </a:lnTo>
                  <a:lnTo>
                    <a:pt x="61556" y="22466"/>
                  </a:lnTo>
                  <a:lnTo>
                    <a:pt x="28105" y="53327"/>
                  </a:lnTo>
                  <a:lnTo>
                    <a:pt x="6248" y="95491"/>
                  </a:lnTo>
                  <a:lnTo>
                    <a:pt x="850" y="121310"/>
                  </a:lnTo>
                  <a:lnTo>
                    <a:pt x="0" y="147967"/>
                  </a:lnTo>
                  <a:lnTo>
                    <a:pt x="2832" y="174574"/>
                  </a:lnTo>
                  <a:lnTo>
                    <a:pt x="17322" y="226237"/>
                  </a:lnTo>
                  <a:lnTo>
                    <a:pt x="45694" y="272884"/>
                  </a:lnTo>
                  <a:lnTo>
                    <a:pt x="63576" y="289775"/>
                  </a:lnTo>
                  <a:lnTo>
                    <a:pt x="63588" y="290118"/>
                  </a:lnTo>
                  <a:lnTo>
                    <a:pt x="65481" y="291579"/>
                  </a:lnTo>
                  <a:lnTo>
                    <a:pt x="67830" y="293408"/>
                  </a:lnTo>
                  <a:lnTo>
                    <a:pt x="82562" y="304838"/>
                  </a:lnTo>
                  <a:lnTo>
                    <a:pt x="126123" y="319836"/>
                  </a:lnTo>
                  <a:lnTo>
                    <a:pt x="148501" y="320802"/>
                  </a:lnTo>
                  <a:lnTo>
                    <a:pt x="170776" y="317474"/>
                  </a:lnTo>
                  <a:lnTo>
                    <a:pt x="182714" y="313626"/>
                  </a:lnTo>
                  <a:lnTo>
                    <a:pt x="192316" y="310540"/>
                  </a:lnTo>
                  <a:lnTo>
                    <a:pt x="212432" y="300723"/>
                  </a:lnTo>
                  <a:lnTo>
                    <a:pt x="246151" y="277050"/>
                  </a:lnTo>
                  <a:lnTo>
                    <a:pt x="273011" y="248018"/>
                  </a:lnTo>
                  <a:lnTo>
                    <a:pt x="291655" y="213487"/>
                  </a:lnTo>
                  <a:lnTo>
                    <a:pt x="300659" y="173291"/>
                  </a:lnTo>
                  <a:close/>
                </a:path>
              </a:pathLst>
            </a:custGeom>
            <a:solidFill>
              <a:srgbClr val="9494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6225887" y="3007146"/>
            <a:ext cx="175260" cy="381000"/>
            <a:chOff x="6225887" y="3007146"/>
            <a:chExt cx="175260" cy="381000"/>
          </a:xfrm>
        </p:grpSpPr>
        <p:sp>
          <p:nvSpPr>
            <p:cNvPr id="17" name="object 17"/>
            <p:cNvSpPr/>
            <p:nvPr/>
          </p:nvSpPr>
          <p:spPr>
            <a:xfrm>
              <a:off x="6225887" y="3007146"/>
              <a:ext cx="175260" cy="313055"/>
            </a:xfrm>
            <a:custGeom>
              <a:avLst/>
              <a:gdLst/>
              <a:ahLst/>
              <a:cxnLst/>
              <a:rect l="l" t="t" r="r" b="b"/>
              <a:pathLst>
                <a:path w="175260" h="313054">
                  <a:moveTo>
                    <a:pt x="129081" y="312699"/>
                  </a:moveTo>
                  <a:lnTo>
                    <a:pt x="94278" y="295260"/>
                  </a:lnTo>
                  <a:lnTo>
                    <a:pt x="42170" y="256813"/>
                  </a:lnTo>
                  <a:lnTo>
                    <a:pt x="17830" y="218231"/>
                  </a:lnTo>
                  <a:lnTo>
                    <a:pt x="3419" y="172580"/>
                  </a:lnTo>
                  <a:lnTo>
                    <a:pt x="0" y="126457"/>
                  </a:lnTo>
                  <a:lnTo>
                    <a:pt x="8634" y="86461"/>
                  </a:lnTo>
                  <a:lnTo>
                    <a:pt x="29657" y="49686"/>
                  </a:lnTo>
                  <a:lnTo>
                    <a:pt x="58599" y="23382"/>
                  </a:lnTo>
                  <a:lnTo>
                    <a:pt x="93134" y="7002"/>
                  </a:lnTo>
                  <a:lnTo>
                    <a:pt x="130936" y="0"/>
                  </a:lnTo>
                  <a:lnTo>
                    <a:pt x="169677" y="1825"/>
                  </a:lnTo>
                  <a:lnTo>
                    <a:pt x="174912" y="3242"/>
                  </a:lnTo>
                  <a:lnTo>
                    <a:pt x="174912" y="309602"/>
                  </a:lnTo>
                  <a:lnTo>
                    <a:pt x="173347" y="310169"/>
                  </a:lnTo>
                  <a:lnTo>
                    <a:pt x="129081" y="312699"/>
                  </a:lnTo>
                  <a:close/>
                </a:path>
              </a:pathLst>
            </a:custGeom>
            <a:solidFill>
              <a:srgbClr val="5270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359728" y="3162680"/>
              <a:ext cx="41275" cy="225425"/>
            </a:xfrm>
            <a:custGeom>
              <a:avLst/>
              <a:gdLst/>
              <a:ahLst/>
              <a:cxnLst/>
              <a:rect l="l" t="t" r="r" b="b"/>
              <a:pathLst>
                <a:path w="41275" h="225425">
                  <a:moveTo>
                    <a:pt x="41059" y="32258"/>
                  </a:moveTo>
                  <a:lnTo>
                    <a:pt x="33007" y="44246"/>
                  </a:lnTo>
                  <a:lnTo>
                    <a:pt x="23901" y="61937"/>
                  </a:lnTo>
                  <a:lnTo>
                    <a:pt x="17335" y="80467"/>
                  </a:lnTo>
                  <a:lnTo>
                    <a:pt x="13830" y="100787"/>
                  </a:lnTo>
                  <a:lnTo>
                    <a:pt x="13931" y="121361"/>
                  </a:lnTo>
                  <a:lnTo>
                    <a:pt x="17094" y="141757"/>
                  </a:lnTo>
                  <a:lnTo>
                    <a:pt x="22771" y="161556"/>
                  </a:lnTo>
                  <a:lnTo>
                    <a:pt x="37084" y="191681"/>
                  </a:lnTo>
                  <a:lnTo>
                    <a:pt x="41059" y="196672"/>
                  </a:lnTo>
                  <a:lnTo>
                    <a:pt x="41059" y="186918"/>
                  </a:lnTo>
                  <a:lnTo>
                    <a:pt x="29502" y="168490"/>
                  </a:lnTo>
                  <a:lnTo>
                    <a:pt x="18719" y="124879"/>
                  </a:lnTo>
                  <a:lnTo>
                    <a:pt x="22440" y="81064"/>
                  </a:lnTo>
                  <a:lnTo>
                    <a:pt x="32918" y="55219"/>
                  </a:lnTo>
                  <a:lnTo>
                    <a:pt x="41059" y="42938"/>
                  </a:lnTo>
                  <a:lnTo>
                    <a:pt x="41059" y="32258"/>
                  </a:lnTo>
                  <a:close/>
                </a:path>
                <a:path w="41275" h="225425">
                  <a:moveTo>
                    <a:pt x="41059" y="0"/>
                  </a:moveTo>
                  <a:lnTo>
                    <a:pt x="28105" y="11950"/>
                  </a:lnTo>
                  <a:lnTo>
                    <a:pt x="6248" y="54089"/>
                  </a:lnTo>
                  <a:lnTo>
                    <a:pt x="850" y="79933"/>
                  </a:lnTo>
                  <a:lnTo>
                    <a:pt x="0" y="106603"/>
                  </a:lnTo>
                  <a:lnTo>
                    <a:pt x="2832" y="133197"/>
                  </a:lnTo>
                  <a:lnTo>
                    <a:pt x="8496" y="159004"/>
                  </a:lnTo>
                  <a:lnTo>
                    <a:pt x="17322" y="184873"/>
                  </a:lnTo>
                  <a:lnTo>
                    <a:pt x="29679" y="209384"/>
                  </a:lnTo>
                  <a:lnTo>
                    <a:pt x="41059" y="225107"/>
                  </a:lnTo>
                  <a:lnTo>
                    <a:pt x="41059" y="217246"/>
                  </a:lnTo>
                  <a:lnTo>
                    <a:pt x="36995" y="212928"/>
                  </a:lnTo>
                  <a:lnTo>
                    <a:pt x="17449" y="174980"/>
                  </a:lnTo>
                  <a:lnTo>
                    <a:pt x="6845" y="133248"/>
                  </a:lnTo>
                  <a:lnTo>
                    <a:pt x="4762" y="91109"/>
                  </a:lnTo>
                  <a:lnTo>
                    <a:pt x="11391" y="55880"/>
                  </a:lnTo>
                  <a:lnTo>
                    <a:pt x="26898" y="24130"/>
                  </a:lnTo>
                  <a:lnTo>
                    <a:pt x="41059" y="8026"/>
                  </a:lnTo>
                  <a:lnTo>
                    <a:pt x="41059" y="0"/>
                  </a:lnTo>
                  <a:close/>
                </a:path>
              </a:pathLst>
            </a:custGeom>
            <a:solidFill>
              <a:srgbClr val="9494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object 3">
            <a:extLst>
              <a:ext uri="{FF2B5EF4-FFF2-40B4-BE49-F238E27FC236}">
                <a16:creationId xmlns:a16="http://schemas.microsoft.com/office/drawing/2014/main" id="{2E28D8E5-3952-4972-8346-ACE59EC582CA}"/>
              </a:ext>
            </a:extLst>
          </p:cNvPr>
          <p:cNvGrpSpPr/>
          <p:nvPr/>
        </p:nvGrpSpPr>
        <p:grpSpPr>
          <a:xfrm>
            <a:off x="31750" y="31750"/>
            <a:ext cx="668020" cy="737235"/>
            <a:chOff x="-310" y="70935"/>
            <a:chExt cx="668020" cy="737235"/>
          </a:xfrm>
        </p:grpSpPr>
        <p:pic>
          <p:nvPicPr>
            <p:cNvPr id="7" name="object 4">
              <a:extLst>
                <a:ext uri="{FF2B5EF4-FFF2-40B4-BE49-F238E27FC236}">
                  <a16:creationId xmlns:a16="http://schemas.microsoft.com/office/drawing/2014/main" id="{19EB96C6-7543-40D9-AD2B-6066EC6436EE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682462"/>
              <a:ext cx="63713" cy="116192"/>
            </a:xfrm>
            <a:prstGeom prst="rect">
              <a:avLst/>
            </a:prstGeom>
          </p:spPr>
        </p:pic>
        <p:pic>
          <p:nvPicPr>
            <p:cNvPr id="8" name="object 5">
              <a:extLst>
                <a:ext uri="{FF2B5EF4-FFF2-40B4-BE49-F238E27FC236}">
                  <a16:creationId xmlns:a16="http://schemas.microsoft.com/office/drawing/2014/main" id="{D017355C-C8BA-4D2A-B4B1-E6FDA6268C4E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10" y="70935"/>
              <a:ext cx="667622" cy="737186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1E1842F-8918-401B-AA29-79B5547EE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AF2CC7-B850-4F42-8EBE-4DA99DE33477}"/>
              </a:ext>
            </a:extLst>
          </p:cNvPr>
          <p:cNvSpPr txBox="1"/>
          <p:nvPr/>
        </p:nvSpPr>
        <p:spPr>
          <a:xfrm>
            <a:off x="304800" y="577840"/>
            <a:ext cx="5951029" cy="3416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ECIAAA REDUCING SOCIAL ISOLATION FUNDING</a:t>
            </a:r>
          </a:p>
          <a:p>
            <a:endParaRPr lang="en-US" dirty="0"/>
          </a:p>
          <a:p>
            <a:r>
              <a:rPr lang="en-US" u="sng" dirty="0"/>
              <a:t>FY 2021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Illinois General Revenue Funding - $68,300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Title III-B Carryover - $114,901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u="sng" dirty="0"/>
              <a:t>FY 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Illinois General Revenue Funding - $90,468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Title III-B - $30,257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American Rescue Plan Act Funding identified to support Reducing Social Isolation Programs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883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1842F-8918-401B-AA29-79B5547EE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06" y="457200"/>
            <a:ext cx="4935787" cy="36575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AF2CC7-B850-4F42-8EBE-4DA99DE33477}"/>
              </a:ext>
            </a:extLst>
          </p:cNvPr>
          <p:cNvSpPr txBox="1"/>
          <p:nvPr/>
        </p:nvSpPr>
        <p:spPr>
          <a:xfrm>
            <a:off x="621938" y="535528"/>
            <a:ext cx="5189029" cy="31393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REDUCING SOCIAL ISOLATION RESEARCH </a:t>
            </a:r>
          </a:p>
          <a:p>
            <a:endParaRPr lang="en-US" dirty="0"/>
          </a:p>
          <a:p>
            <a:r>
              <a:rPr lang="en-US" u="sng" dirty="0"/>
              <a:t>Illinois Aging Services – Retirement Research Foundation Grant</a:t>
            </a:r>
          </a:p>
          <a:p>
            <a:endParaRPr lang="en-US" u="sng" dirty="0"/>
          </a:p>
          <a:p>
            <a:pPr marL="342900" indent="-342900">
              <a:buAutoNum type="arabicPeriod"/>
            </a:pPr>
            <a:r>
              <a:rPr lang="en-US" dirty="0"/>
              <a:t>NORC – National Opinion Research Center, University of Chicago</a:t>
            </a:r>
          </a:p>
          <a:p>
            <a:pPr marL="342900" indent="-342900">
              <a:buAutoNum type="arabicPeriod"/>
            </a:pPr>
            <a:r>
              <a:rPr lang="en-US" dirty="0"/>
              <a:t>CJE Senior Life</a:t>
            </a:r>
          </a:p>
          <a:p>
            <a:pPr marL="342900" indent="-342900">
              <a:buAutoNum type="arabicPeriod"/>
            </a:pPr>
            <a:r>
              <a:rPr lang="en-US" dirty="0"/>
              <a:t>5 AAA Pilot Projects</a:t>
            </a:r>
          </a:p>
          <a:p>
            <a:pPr marL="342900" indent="-342900">
              <a:buAutoNum type="arabicPeriod"/>
            </a:pPr>
            <a:r>
              <a:rPr lang="en-US" dirty="0"/>
              <a:t>Process Evaluation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E2383DD-95CF-4354-A3A0-9E094D79D38C}"/>
              </a:ext>
            </a:extLst>
          </p:cNvPr>
          <p:cNvSpPr/>
          <p:nvPr/>
        </p:nvSpPr>
        <p:spPr>
          <a:xfrm>
            <a:off x="2743200" y="3697218"/>
            <a:ext cx="914398" cy="87478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78E7B745-91C4-40AA-A812-9A213E5ADD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0508" y="3581399"/>
            <a:ext cx="1491891" cy="1161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983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object 3">
            <a:extLst>
              <a:ext uri="{FF2B5EF4-FFF2-40B4-BE49-F238E27FC236}">
                <a16:creationId xmlns:a16="http://schemas.microsoft.com/office/drawing/2014/main" id="{416D22B7-F512-4309-AFBD-F2918A2C6DD7}"/>
              </a:ext>
            </a:extLst>
          </p:cNvPr>
          <p:cNvGrpSpPr/>
          <p:nvPr/>
        </p:nvGrpSpPr>
        <p:grpSpPr>
          <a:xfrm>
            <a:off x="31750" y="31750"/>
            <a:ext cx="668020" cy="737235"/>
            <a:chOff x="-310" y="70935"/>
            <a:chExt cx="668020" cy="737235"/>
          </a:xfrm>
        </p:grpSpPr>
        <p:pic>
          <p:nvPicPr>
            <p:cNvPr id="7" name="object 4">
              <a:extLst>
                <a:ext uri="{FF2B5EF4-FFF2-40B4-BE49-F238E27FC236}">
                  <a16:creationId xmlns:a16="http://schemas.microsoft.com/office/drawing/2014/main" id="{256D9768-943F-4854-A2DD-8433DEECABD1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682462"/>
              <a:ext cx="63713" cy="116192"/>
            </a:xfrm>
            <a:prstGeom prst="rect">
              <a:avLst/>
            </a:prstGeom>
          </p:spPr>
        </p:pic>
        <p:pic>
          <p:nvPicPr>
            <p:cNvPr id="8" name="object 5">
              <a:extLst>
                <a:ext uri="{FF2B5EF4-FFF2-40B4-BE49-F238E27FC236}">
                  <a16:creationId xmlns:a16="http://schemas.microsoft.com/office/drawing/2014/main" id="{EE0EE7C0-ECC1-404F-A4F2-F8C2596497C2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-310" y="70935"/>
              <a:ext cx="667622" cy="737186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1E1842F-8918-401B-AA29-79B5547EE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AF2CC7-B850-4F42-8EBE-4DA99DE33477}"/>
              </a:ext>
            </a:extLst>
          </p:cNvPr>
          <p:cNvSpPr txBox="1"/>
          <p:nvPr/>
        </p:nvSpPr>
        <p:spPr>
          <a:xfrm>
            <a:off x="250664" y="505449"/>
            <a:ext cx="5845336" cy="369331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 REDUCING SOCIAL ISOLATION PROCESS EVALUATION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Determine if AAAs are accomplishing the goals and objectives of the Initiative</a:t>
            </a:r>
          </a:p>
          <a:p>
            <a:pPr marL="342900" indent="-342900">
              <a:buAutoNum type="arabicPeriod"/>
            </a:pPr>
            <a:r>
              <a:rPr lang="en-US" dirty="0"/>
              <a:t>Document experiences from participant and service staff</a:t>
            </a:r>
          </a:p>
          <a:p>
            <a:pPr marL="342900" indent="-342900">
              <a:buAutoNum type="arabicPeriod"/>
            </a:pPr>
            <a:r>
              <a:rPr lang="en-US" dirty="0"/>
              <a:t>Collect follow-up data from participants</a:t>
            </a:r>
          </a:p>
          <a:p>
            <a:pPr marL="342900" indent="-342900">
              <a:buAutoNum type="arabicPeriod"/>
            </a:pPr>
            <a:r>
              <a:rPr lang="en-US" dirty="0"/>
              <a:t>Quantify changes in older adults’ reported loneliness</a:t>
            </a:r>
          </a:p>
          <a:p>
            <a:pPr marL="342900" indent="-342900">
              <a:buAutoNum type="arabicPeriod"/>
            </a:pPr>
            <a:r>
              <a:rPr lang="en-US" dirty="0"/>
              <a:t>Compare effectiveness of different project models</a:t>
            </a:r>
          </a:p>
          <a:p>
            <a:endParaRPr lang="en-US" b="1" dirty="0"/>
          </a:p>
          <a:p>
            <a:r>
              <a:rPr lang="en-US" b="1" dirty="0"/>
              <a:t>GOAL – SUSTAINED FUNDING FOR RSI PROGRAMS!</a:t>
            </a:r>
          </a:p>
          <a:p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E2383DD-95CF-4354-A3A0-9E094D79D38C}"/>
              </a:ext>
            </a:extLst>
          </p:cNvPr>
          <p:cNvSpPr/>
          <p:nvPr/>
        </p:nvSpPr>
        <p:spPr>
          <a:xfrm>
            <a:off x="2743200" y="3697218"/>
            <a:ext cx="914398" cy="87478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78E7B745-91C4-40AA-A812-9A213E5ADD2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4453" y="3553637"/>
            <a:ext cx="1491891" cy="1161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676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object 3">
            <a:extLst>
              <a:ext uri="{FF2B5EF4-FFF2-40B4-BE49-F238E27FC236}">
                <a16:creationId xmlns:a16="http://schemas.microsoft.com/office/drawing/2014/main" id="{0CD98DE3-A2CD-44AF-A49A-FEB9FA3C7AD6}"/>
              </a:ext>
            </a:extLst>
          </p:cNvPr>
          <p:cNvGrpSpPr/>
          <p:nvPr/>
        </p:nvGrpSpPr>
        <p:grpSpPr>
          <a:xfrm>
            <a:off x="31750" y="31750"/>
            <a:ext cx="668020" cy="737235"/>
            <a:chOff x="-310" y="70935"/>
            <a:chExt cx="668020" cy="737235"/>
          </a:xfrm>
        </p:grpSpPr>
        <p:pic>
          <p:nvPicPr>
            <p:cNvPr id="7" name="object 4">
              <a:extLst>
                <a:ext uri="{FF2B5EF4-FFF2-40B4-BE49-F238E27FC236}">
                  <a16:creationId xmlns:a16="http://schemas.microsoft.com/office/drawing/2014/main" id="{09EE171E-AC40-4E37-86DA-86B8E3584914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682462"/>
              <a:ext cx="63713" cy="116192"/>
            </a:xfrm>
            <a:prstGeom prst="rect">
              <a:avLst/>
            </a:prstGeom>
          </p:spPr>
        </p:pic>
        <p:pic>
          <p:nvPicPr>
            <p:cNvPr id="8" name="object 5">
              <a:extLst>
                <a:ext uri="{FF2B5EF4-FFF2-40B4-BE49-F238E27FC236}">
                  <a16:creationId xmlns:a16="http://schemas.microsoft.com/office/drawing/2014/main" id="{946A102E-BA8F-45C7-9FF1-D776C2FAE838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-310" y="70935"/>
              <a:ext cx="667622" cy="737186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1E1842F-8918-401B-AA29-79B5547EE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AF2CC7-B850-4F42-8EBE-4DA99DE33477}"/>
              </a:ext>
            </a:extLst>
          </p:cNvPr>
          <p:cNvSpPr txBox="1"/>
          <p:nvPr/>
        </p:nvSpPr>
        <p:spPr>
          <a:xfrm>
            <a:off x="250664" y="505449"/>
            <a:ext cx="5845336" cy="31393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 REDUCING SOCIAL ISOLATION – NATIONAL PERSPECTIVE</a:t>
            </a:r>
          </a:p>
          <a:p>
            <a:pPr algn="ctr"/>
            <a:r>
              <a:rPr lang="en-US" b="1" dirty="0"/>
              <a:t>AARP Foundation &amp; NORC at the University of Chicago</a:t>
            </a:r>
          </a:p>
          <a:p>
            <a:endParaRPr lang="en-US" b="1" dirty="0"/>
          </a:p>
          <a:p>
            <a:r>
              <a:rPr lang="en-US" dirty="0"/>
              <a:t>Geography of Social Isolation</a:t>
            </a:r>
          </a:p>
          <a:p>
            <a:r>
              <a:rPr lang="en-US" dirty="0"/>
              <a:t>Mapping of Social Isolation in Older Adults </a:t>
            </a:r>
          </a:p>
          <a:p>
            <a:endParaRPr lang="en-US" dirty="0"/>
          </a:p>
          <a:p>
            <a:r>
              <a:rPr lang="en-US" dirty="0"/>
              <a:t>This interactive mapping tool allows you to visualize measures of social isolation and loneliness in older adults in the United States.  </a:t>
            </a:r>
            <a:endParaRPr lang="en-US" b="1" dirty="0"/>
          </a:p>
          <a:p>
            <a:endParaRPr lang="en-US" b="1" dirty="0"/>
          </a:p>
          <a:p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/>
              </a:rPr>
              <a:t>connect2affect.org/map</a:t>
            </a:r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E2383DD-95CF-4354-A3A0-9E094D79D38C}"/>
              </a:ext>
            </a:extLst>
          </p:cNvPr>
          <p:cNvSpPr/>
          <p:nvPr/>
        </p:nvSpPr>
        <p:spPr>
          <a:xfrm>
            <a:off x="2743200" y="3697218"/>
            <a:ext cx="914398" cy="87478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78E7B745-91C4-40AA-A812-9A213E5ADD2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4453" y="3553637"/>
            <a:ext cx="1491891" cy="1161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7854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object 3">
            <a:extLst>
              <a:ext uri="{FF2B5EF4-FFF2-40B4-BE49-F238E27FC236}">
                <a16:creationId xmlns:a16="http://schemas.microsoft.com/office/drawing/2014/main" id="{FC44A0B2-6723-4816-89A4-5D0357B668ED}"/>
              </a:ext>
            </a:extLst>
          </p:cNvPr>
          <p:cNvGrpSpPr/>
          <p:nvPr/>
        </p:nvGrpSpPr>
        <p:grpSpPr>
          <a:xfrm>
            <a:off x="31750" y="31750"/>
            <a:ext cx="668020" cy="737235"/>
            <a:chOff x="-310" y="70935"/>
            <a:chExt cx="668020" cy="737235"/>
          </a:xfrm>
        </p:grpSpPr>
        <p:pic>
          <p:nvPicPr>
            <p:cNvPr id="7" name="object 4">
              <a:extLst>
                <a:ext uri="{FF2B5EF4-FFF2-40B4-BE49-F238E27FC236}">
                  <a16:creationId xmlns:a16="http://schemas.microsoft.com/office/drawing/2014/main" id="{306B3081-DE43-447E-9A5D-B379B116E91E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682462"/>
              <a:ext cx="63713" cy="116192"/>
            </a:xfrm>
            <a:prstGeom prst="rect">
              <a:avLst/>
            </a:prstGeom>
          </p:spPr>
        </p:pic>
        <p:pic>
          <p:nvPicPr>
            <p:cNvPr id="8" name="object 5">
              <a:extLst>
                <a:ext uri="{FF2B5EF4-FFF2-40B4-BE49-F238E27FC236}">
                  <a16:creationId xmlns:a16="http://schemas.microsoft.com/office/drawing/2014/main" id="{D1CD154E-50F8-460E-B0EA-8143C8C70EAA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-310" y="70935"/>
              <a:ext cx="667622" cy="737186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1E1842F-8918-401B-AA29-79B5547EE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AF2CC7-B850-4F42-8EBE-4DA99DE33477}"/>
              </a:ext>
            </a:extLst>
          </p:cNvPr>
          <p:cNvSpPr txBox="1"/>
          <p:nvPr/>
        </p:nvSpPr>
        <p:spPr>
          <a:xfrm>
            <a:off x="250664" y="505449"/>
            <a:ext cx="5845336" cy="369331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LET’S HEAR FROM THE ECIAAA REDUCING SOCIAL ISOLATION PROJECT PROJECTS!</a:t>
            </a:r>
          </a:p>
          <a:p>
            <a:endParaRPr lang="en-US" sz="2000" b="1" dirty="0"/>
          </a:p>
          <a:p>
            <a:r>
              <a:rPr lang="en-US" sz="2000" dirty="0"/>
              <a:t>MACON COUNTY – PLANNING PROCESS &amp; 		PILOT PROJECT REPORTS</a:t>
            </a:r>
          </a:p>
          <a:p>
            <a:endParaRPr lang="en-US" sz="2000" dirty="0"/>
          </a:p>
          <a:p>
            <a:r>
              <a:rPr lang="en-US" sz="2000" dirty="0"/>
              <a:t>CHAMPAIGN/VERMILION /DOUGLAS COUNTIES</a:t>
            </a:r>
          </a:p>
          <a:p>
            <a:endParaRPr lang="en-US" sz="2000" dirty="0"/>
          </a:p>
          <a:p>
            <a:r>
              <a:rPr lang="en-US" sz="2000" dirty="0"/>
              <a:t>MCLEAN COUNTY</a:t>
            </a:r>
          </a:p>
          <a:p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E2383DD-95CF-4354-A3A0-9E094D79D38C}"/>
              </a:ext>
            </a:extLst>
          </p:cNvPr>
          <p:cNvSpPr/>
          <p:nvPr/>
        </p:nvSpPr>
        <p:spPr>
          <a:xfrm>
            <a:off x="2743200" y="3697218"/>
            <a:ext cx="914398" cy="87478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78E7B745-91C4-40AA-A812-9A213E5ADD2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4453" y="3553637"/>
            <a:ext cx="1491891" cy="1161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3146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1BFF0-FDA1-474D-B6F9-95024D8EE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06" y="874781"/>
            <a:ext cx="4935787" cy="553998"/>
          </a:xfrm>
        </p:spPr>
        <p:txBody>
          <a:bodyPr/>
          <a:lstStyle/>
          <a:p>
            <a:pPr algn="ctr"/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596848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object 3">
            <a:extLst>
              <a:ext uri="{FF2B5EF4-FFF2-40B4-BE49-F238E27FC236}">
                <a16:creationId xmlns:a16="http://schemas.microsoft.com/office/drawing/2014/main" id="{8EDEAC45-312B-4FAE-90BF-5DCD96DE3E8D}"/>
              </a:ext>
            </a:extLst>
          </p:cNvPr>
          <p:cNvGrpSpPr/>
          <p:nvPr/>
        </p:nvGrpSpPr>
        <p:grpSpPr>
          <a:xfrm>
            <a:off x="0" y="76200"/>
            <a:ext cx="668020" cy="737235"/>
            <a:chOff x="-310" y="70935"/>
            <a:chExt cx="668020" cy="737235"/>
          </a:xfrm>
        </p:grpSpPr>
        <p:pic>
          <p:nvPicPr>
            <p:cNvPr id="7" name="object 4">
              <a:extLst>
                <a:ext uri="{FF2B5EF4-FFF2-40B4-BE49-F238E27FC236}">
                  <a16:creationId xmlns:a16="http://schemas.microsoft.com/office/drawing/2014/main" id="{CB45676E-D3A8-4EDE-A2B4-A901D18B59BE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682462"/>
              <a:ext cx="63713" cy="116192"/>
            </a:xfrm>
            <a:prstGeom prst="rect">
              <a:avLst/>
            </a:prstGeom>
          </p:spPr>
        </p:pic>
        <p:pic>
          <p:nvPicPr>
            <p:cNvPr id="8" name="object 5">
              <a:extLst>
                <a:ext uri="{FF2B5EF4-FFF2-40B4-BE49-F238E27FC236}">
                  <a16:creationId xmlns:a16="http://schemas.microsoft.com/office/drawing/2014/main" id="{B2A78829-E346-487A-B941-177F0CC102FB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10" y="70935"/>
              <a:ext cx="667622" cy="737186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1E1842F-8918-401B-AA29-79B5547EE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AF2CC7-B850-4F42-8EBE-4DA99DE33477}"/>
              </a:ext>
            </a:extLst>
          </p:cNvPr>
          <p:cNvSpPr txBox="1"/>
          <p:nvPr/>
        </p:nvSpPr>
        <p:spPr>
          <a:xfrm>
            <a:off x="503154" y="499987"/>
            <a:ext cx="5394489" cy="31393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FY 2022 STATEWIDE INITIATIVE -- BACKGROUND </a:t>
            </a:r>
          </a:p>
          <a:p>
            <a:r>
              <a:rPr lang="en-US" i="1" dirty="0"/>
              <a:t>ECIAAA Launched the Initiative in FY 2019 (Oct. 2018)</a:t>
            </a:r>
          </a:p>
          <a:p>
            <a:r>
              <a:rPr lang="en-US" dirty="0"/>
              <a:t>AARP Study Results -</a:t>
            </a:r>
          </a:p>
          <a:p>
            <a:r>
              <a:rPr lang="en-US" dirty="0"/>
              <a:t>Loneliness and social isolation are major issues for older adults: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Linked with negative physical and mental health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Associated with a higher risk of mortality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More likely to experience depression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Have 5 or more chronic illnesses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Difficulty performing activities of daily living</a:t>
            </a:r>
          </a:p>
          <a:p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E2383DD-95CF-4354-A3A0-9E094D79D38C}"/>
              </a:ext>
            </a:extLst>
          </p:cNvPr>
          <p:cNvSpPr/>
          <p:nvPr/>
        </p:nvSpPr>
        <p:spPr>
          <a:xfrm>
            <a:off x="2743199" y="3667857"/>
            <a:ext cx="914398" cy="87478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78E7B745-91C4-40AA-A812-9A213E5ADD2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4090" y="3536597"/>
            <a:ext cx="1488310" cy="1187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586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1842F-8918-401B-AA29-79B5547EE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AF2CC7-B850-4F42-8EBE-4DA99DE33477}"/>
              </a:ext>
            </a:extLst>
          </p:cNvPr>
          <p:cNvSpPr txBox="1"/>
          <p:nvPr/>
        </p:nvSpPr>
        <p:spPr>
          <a:xfrm>
            <a:off x="503154" y="729876"/>
            <a:ext cx="539448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endParaRPr lang="en-US" sz="160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E2383DD-95CF-4354-A3A0-9E094D79D38C}"/>
              </a:ext>
            </a:extLst>
          </p:cNvPr>
          <p:cNvSpPr/>
          <p:nvPr/>
        </p:nvSpPr>
        <p:spPr>
          <a:xfrm>
            <a:off x="2743200" y="3697218"/>
            <a:ext cx="914398" cy="87478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78E7B745-91C4-40AA-A812-9A213E5ADD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0508" y="3581399"/>
            <a:ext cx="1491891" cy="116194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8A9A671-9080-4795-9171-5FFD5D697D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1"/>
            <a:ext cx="6629400" cy="4571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072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1842F-8918-401B-AA29-79B5547EE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AF2CC7-B850-4F42-8EBE-4DA99DE33477}"/>
              </a:ext>
            </a:extLst>
          </p:cNvPr>
          <p:cNvSpPr txBox="1"/>
          <p:nvPr/>
        </p:nvSpPr>
        <p:spPr>
          <a:xfrm>
            <a:off x="503155" y="766325"/>
            <a:ext cx="5394489" cy="3416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E2383DD-95CF-4354-A3A0-9E094D79D38C}"/>
              </a:ext>
            </a:extLst>
          </p:cNvPr>
          <p:cNvSpPr/>
          <p:nvPr/>
        </p:nvSpPr>
        <p:spPr>
          <a:xfrm>
            <a:off x="2743200" y="3697218"/>
            <a:ext cx="914398" cy="87478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78E7B745-91C4-40AA-A812-9A213E5ADD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0508" y="3581399"/>
            <a:ext cx="1491891" cy="116194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135522C-8CDD-4DC9-B0AC-CBB74830D3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6629400" cy="4571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746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object 3">
            <a:extLst>
              <a:ext uri="{FF2B5EF4-FFF2-40B4-BE49-F238E27FC236}">
                <a16:creationId xmlns:a16="http://schemas.microsoft.com/office/drawing/2014/main" id="{7C52D023-AA43-4168-87BC-E7F252C716BD}"/>
              </a:ext>
            </a:extLst>
          </p:cNvPr>
          <p:cNvGrpSpPr/>
          <p:nvPr/>
        </p:nvGrpSpPr>
        <p:grpSpPr>
          <a:xfrm>
            <a:off x="0" y="43657"/>
            <a:ext cx="668020" cy="737235"/>
            <a:chOff x="-310" y="70935"/>
            <a:chExt cx="668020" cy="737235"/>
          </a:xfrm>
        </p:grpSpPr>
        <p:pic>
          <p:nvPicPr>
            <p:cNvPr id="10" name="object 4">
              <a:extLst>
                <a:ext uri="{FF2B5EF4-FFF2-40B4-BE49-F238E27FC236}">
                  <a16:creationId xmlns:a16="http://schemas.microsoft.com/office/drawing/2014/main" id="{4C818D38-3ADD-4146-AFD5-B3468D8E3144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682462"/>
              <a:ext cx="63713" cy="116192"/>
            </a:xfrm>
            <a:prstGeom prst="rect">
              <a:avLst/>
            </a:prstGeom>
          </p:spPr>
        </p:pic>
        <p:pic>
          <p:nvPicPr>
            <p:cNvPr id="11" name="object 5">
              <a:extLst>
                <a:ext uri="{FF2B5EF4-FFF2-40B4-BE49-F238E27FC236}">
                  <a16:creationId xmlns:a16="http://schemas.microsoft.com/office/drawing/2014/main" id="{8E74BEAA-982D-43FC-A5EA-D561864363F6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10" y="70935"/>
              <a:ext cx="667622" cy="737186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1E1842F-8918-401B-AA29-79B5547EE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AF2CC7-B850-4F42-8EBE-4DA99DE33477}"/>
              </a:ext>
            </a:extLst>
          </p:cNvPr>
          <p:cNvSpPr txBox="1"/>
          <p:nvPr/>
        </p:nvSpPr>
        <p:spPr>
          <a:xfrm>
            <a:off x="255675" y="279013"/>
            <a:ext cx="5889448" cy="33602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E2383DD-95CF-4354-A3A0-9E094D79D38C}"/>
              </a:ext>
            </a:extLst>
          </p:cNvPr>
          <p:cNvSpPr/>
          <p:nvPr/>
        </p:nvSpPr>
        <p:spPr>
          <a:xfrm>
            <a:off x="2743200" y="3697218"/>
            <a:ext cx="914398" cy="87478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78E7B745-91C4-40AA-A812-9A213E5ADD2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0508" y="3581399"/>
            <a:ext cx="1491891" cy="116194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0BF39B0-AE5C-45FD-A02D-FD5E72CAFDAC}"/>
              </a:ext>
            </a:extLst>
          </p:cNvPr>
          <p:cNvSpPr txBox="1"/>
          <p:nvPr/>
        </p:nvSpPr>
        <p:spPr>
          <a:xfrm>
            <a:off x="342899" y="322669"/>
            <a:ext cx="580222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u="sng" dirty="0"/>
              <a:t>ECIAAA Reducing Social Isolation Pilot Projects</a:t>
            </a:r>
          </a:p>
          <a:p>
            <a:endParaRPr lang="en-US" b="1" u="sng" dirty="0"/>
          </a:p>
          <a:p>
            <a:r>
              <a:rPr lang="en-US" b="1" dirty="0"/>
              <a:t>McLean</a:t>
            </a:r>
            <a:r>
              <a:rPr lang="en-US" dirty="0"/>
              <a:t>:  ARC Sunshine Project; CCSI Immigration Project/Hispanic Outreach</a:t>
            </a:r>
          </a:p>
          <a:p>
            <a:r>
              <a:rPr lang="en-US" b="1" dirty="0"/>
              <a:t>Champaign, Vermilion and Douglas:</a:t>
            </a:r>
          </a:p>
          <a:p>
            <a:r>
              <a:rPr lang="en-US" dirty="0"/>
              <a:t>CRIS Healthy-Aging Center &amp; University of Illinois Smart Speaker Program;</a:t>
            </a:r>
          </a:p>
          <a:p>
            <a:r>
              <a:rPr lang="en-US" dirty="0"/>
              <a:t>Family Service Senior Resource Center – Friendly Caller Program</a:t>
            </a:r>
          </a:p>
          <a:p>
            <a:r>
              <a:rPr lang="en-US" b="1" dirty="0"/>
              <a:t>Macon</a:t>
            </a:r>
            <a:r>
              <a:rPr lang="en-US" dirty="0"/>
              <a:t>:  Faith in Action &amp; Dove’s “Connecting Community;” Starting Point’s Older Adult Technology Program</a:t>
            </a:r>
          </a:p>
          <a:p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976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object 3">
            <a:extLst>
              <a:ext uri="{FF2B5EF4-FFF2-40B4-BE49-F238E27FC236}">
                <a16:creationId xmlns:a16="http://schemas.microsoft.com/office/drawing/2014/main" id="{705FAFB5-BC4E-4357-8C10-4093752CC220}"/>
              </a:ext>
            </a:extLst>
          </p:cNvPr>
          <p:cNvGrpSpPr/>
          <p:nvPr/>
        </p:nvGrpSpPr>
        <p:grpSpPr>
          <a:xfrm>
            <a:off x="-7100" y="59759"/>
            <a:ext cx="668020" cy="737235"/>
            <a:chOff x="-310" y="70935"/>
            <a:chExt cx="668020" cy="737235"/>
          </a:xfrm>
        </p:grpSpPr>
        <p:pic>
          <p:nvPicPr>
            <p:cNvPr id="10" name="object 4">
              <a:extLst>
                <a:ext uri="{FF2B5EF4-FFF2-40B4-BE49-F238E27FC236}">
                  <a16:creationId xmlns:a16="http://schemas.microsoft.com/office/drawing/2014/main" id="{925F390F-BE18-48D1-96F4-C6ADD7584B7B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682462"/>
              <a:ext cx="63713" cy="116192"/>
            </a:xfrm>
            <a:prstGeom prst="rect">
              <a:avLst/>
            </a:prstGeom>
          </p:spPr>
        </p:pic>
        <p:pic>
          <p:nvPicPr>
            <p:cNvPr id="11" name="object 5">
              <a:extLst>
                <a:ext uri="{FF2B5EF4-FFF2-40B4-BE49-F238E27FC236}">
                  <a16:creationId xmlns:a16="http://schemas.microsoft.com/office/drawing/2014/main" id="{3EAC4E5E-30A1-436E-8AA9-C3F7719FE551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10" y="70935"/>
              <a:ext cx="667622" cy="737186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1E1842F-8918-401B-AA29-79B5547EE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AF2CC7-B850-4F42-8EBE-4DA99DE33477}"/>
              </a:ext>
            </a:extLst>
          </p:cNvPr>
          <p:cNvSpPr txBox="1"/>
          <p:nvPr/>
        </p:nvSpPr>
        <p:spPr>
          <a:xfrm>
            <a:off x="442077" y="517338"/>
            <a:ext cx="5516643" cy="35373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BF39B0-AE5C-45FD-A02D-FD5E72CAFDAC}"/>
              </a:ext>
            </a:extLst>
          </p:cNvPr>
          <p:cNvSpPr txBox="1"/>
          <p:nvPr/>
        </p:nvSpPr>
        <p:spPr>
          <a:xfrm>
            <a:off x="707106" y="685800"/>
            <a:ext cx="5364244" cy="38010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None/>
            </a:pPr>
            <a:r>
              <a:rPr lang="en-US" b="1" u="sng" dirty="0">
                <a:solidFill>
                  <a:schemeClr val="tx2"/>
                </a:solidFill>
                <a:latin typeface="Calibri"/>
                <a:cs typeface="Calibri"/>
              </a:rPr>
              <a:t>The UCLA Loneliness Scale </a:t>
            </a:r>
          </a:p>
          <a:p>
            <a:pPr marL="0" inden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chemeClr val="tx2"/>
                </a:solidFill>
                <a:latin typeface="Calibri"/>
                <a:cs typeface="Calibri"/>
              </a:rPr>
              <a:t>Comprises of 3 questions that measure three dimensions of loneliness: relational connectedness, social connectedness, and self-perceived isolation. The questions are:</a:t>
            </a:r>
            <a:endParaRPr lang="en-US" dirty="0">
              <a:solidFill>
                <a:schemeClr val="tx2"/>
              </a:solidFill>
              <a:latin typeface="Calibri"/>
              <a:ea typeface="+mn-lt"/>
              <a:cs typeface="+mn-lt"/>
            </a:endParaRPr>
          </a:p>
          <a:p>
            <a:pPr marL="385445" indent="-385445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AutoNum type="arabicPeriod"/>
            </a:pPr>
            <a:r>
              <a:rPr lang="en-US" dirty="0">
                <a:solidFill>
                  <a:schemeClr val="tx2"/>
                </a:solidFill>
                <a:latin typeface="Calibri"/>
                <a:cs typeface="Calibri"/>
              </a:rPr>
              <a:t>How often do you feel that you lack companionship?</a:t>
            </a:r>
            <a:endParaRPr lang="en-US" dirty="0">
              <a:solidFill>
                <a:schemeClr val="tx2"/>
              </a:solidFill>
              <a:latin typeface="Calibri"/>
              <a:ea typeface="+mn-lt"/>
              <a:cs typeface="+mn-lt"/>
            </a:endParaRPr>
          </a:p>
          <a:p>
            <a:pPr marL="385445" indent="-385445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AutoNum type="arabicPeriod"/>
            </a:pPr>
            <a:r>
              <a:rPr lang="en-US" dirty="0">
                <a:solidFill>
                  <a:schemeClr val="tx2"/>
                </a:solidFill>
                <a:latin typeface="Calibri"/>
                <a:cs typeface="Calibri"/>
              </a:rPr>
              <a:t>How often do you feel left out?</a:t>
            </a:r>
            <a:endParaRPr lang="en-US" dirty="0">
              <a:solidFill>
                <a:schemeClr val="tx2"/>
              </a:solidFill>
              <a:latin typeface="Calibri"/>
              <a:ea typeface="+mn-lt"/>
              <a:cs typeface="+mn-lt"/>
            </a:endParaRPr>
          </a:p>
          <a:p>
            <a:pPr marL="385445" indent="-385445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AutoNum type="arabicPeriod"/>
            </a:pPr>
            <a:r>
              <a:rPr lang="en-US" dirty="0">
                <a:solidFill>
                  <a:schemeClr val="tx2"/>
                </a:solidFill>
                <a:latin typeface="Calibri"/>
                <a:cs typeface="Calibri"/>
              </a:rPr>
              <a:t>How often do you feel isolated from others?</a:t>
            </a:r>
            <a:endParaRPr lang="en-US" dirty="0">
              <a:solidFill>
                <a:schemeClr val="tx2"/>
              </a:solidFill>
              <a:latin typeface="Calibri"/>
              <a:ea typeface="+mn-lt"/>
              <a:cs typeface="+mn-lt"/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None/>
            </a:pPr>
            <a:br>
              <a:rPr lang="en-US" dirty="0">
                <a:solidFill>
                  <a:schemeClr val="tx2"/>
                </a:solidFill>
                <a:latin typeface="Calibri"/>
                <a:cs typeface="Calibri"/>
              </a:rPr>
            </a:br>
            <a:r>
              <a:rPr lang="en-US" dirty="0">
                <a:solidFill>
                  <a:schemeClr val="tx2"/>
                </a:solidFill>
                <a:latin typeface="Calibri"/>
                <a:cs typeface="Calibri"/>
              </a:rPr>
              <a:t> </a:t>
            </a:r>
            <a:endParaRPr lang="en-US" dirty="0">
              <a:solidFill>
                <a:schemeClr val="tx2"/>
              </a:solidFill>
              <a:latin typeface="Calibri"/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14053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object 3">
            <a:extLst>
              <a:ext uri="{FF2B5EF4-FFF2-40B4-BE49-F238E27FC236}">
                <a16:creationId xmlns:a16="http://schemas.microsoft.com/office/drawing/2014/main" id="{B2E1F254-9F64-476D-AC48-7DA296DDB383}"/>
              </a:ext>
            </a:extLst>
          </p:cNvPr>
          <p:cNvGrpSpPr/>
          <p:nvPr/>
        </p:nvGrpSpPr>
        <p:grpSpPr>
          <a:xfrm>
            <a:off x="31750" y="31750"/>
            <a:ext cx="668020" cy="737235"/>
            <a:chOff x="-310" y="70935"/>
            <a:chExt cx="668020" cy="737235"/>
          </a:xfrm>
        </p:grpSpPr>
        <p:pic>
          <p:nvPicPr>
            <p:cNvPr id="10" name="object 4">
              <a:extLst>
                <a:ext uri="{FF2B5EF4-FFF2-40B4-BE49-F238E27FC236}">
                  <a16:creationId xmlns:a16="http://schemas.microsoft.com/office/drawing/2014/main" id="{B7D46753-7EEE-4636-ACDB-B57EDBFA9710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682462"/>
              <a:ext cx="63713" cy="116192"/>
            </a:xfrm>
            <a:prstGeom prst="rect">
              <a:avLst/>
            </a:prstGeom>
          </p:spPr>
        </p:pic>
        <p:pic>
          <p:nvPicPr>
            <p:cNvPr id="11" name="object 5">
              <a:extLst>
                <a:ext uri="{FF2B5EF4-FFF2-40B4-BE49-F238E27FC236}">
                  <a16:creationId xmlns:a16="http://schemas.microsoft.com/office/drawing/2014/main" id="{AE4A107D-9D16-47DF-8256-7D8BC96416A6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-310" y="70935"/>
              <a:ext cx="667622" cy="737186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1E1842F-8918-401B-AA29-79B5547EE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AF2CC7-B850-4F42-8EBE-4DA99DE33477}"/>
              </a:ext>
            </a:extLst>
          </p:cNvPr>
          <p:cNvSpPr txBox="1"/>
          <p:nvPr/>
        </p:nvSpPr>
        <p:spPr>
          <a:xfrm>
            <a:off x="491584" y="463550"/>
            <a:ext cx="5417629" cy="35814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E2383DD-95CF-4354-A3A0-9E094D79D38C}"/>
              </a:ext>
            </a:extLst>
          </p:cNvPr>
          <p:cNvSpPr/>
          <p:nvPr/>
        </p:nvSpPr>
        <p:spPr>
          <a:xfrm>
            <a:off x="2743200" y="3697218"/>
            <a:ext cx="914398" cy="87478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78E7B745-91C4-40AA-A812-9A213E5ADD2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0508" y="3581399"/>
            <a:ext cx="1491891" cy="116194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0BF39B0-AE5C-45FD-A02D-FD5E72CAFDAC}"/>
              </a:ext>
            </a:extLst>
          </p:cNvPr>
          <p:cNvSpPr txBox="1"/>
          <p:nvPr/>
        </p:nvSpPr>
        <p:spPr>
          <a:xfrm>
            <a:off x="609600" y="580120"/>
            <a:ext cx="5638801" cy="3234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en-US" dirty="0">
                <a:solidFill>
                  <a:schemeClr val="tx2"/>
                </a:solidFill>
                <a:latin typeface="Calibri"/>
                <a:cs typeface="Calibri"/>
              </a:rPr>
              <a:t> </a:t>
            </a:r>
            <a:r>
              <a:rPr lang="en-US" b="1" u="sng" dirty="0">
                <a:solidFill>
                  <a:schemeClr val="tx2"/>
                </a:solidFill>
                <a:latin typeface="Calibri"/>
                <a:cs typeface="Calibri"/>
              </a:rPr>
              <a:t>The UCLA Loneliness Scale </a:t>
            </a:r>
          </a:p>
          <a:p>
            <a:pPr marL="0" inden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chemeClr val="tx2"/>
                </a:solidFill>
                <a:latin typeface="Calibri"/>
                <a:cs typeface="Calibri"/>
              </a:rPr>
              <a:t>How to answer and score results:</a:t>
            </a:r>
            <a:endParaRPr lang="en-US" dirty="0">
              <a:solidFill>
                <a:schemeClr val="tx2"/>
              </a:solidFill>
              <a:latin typeface="Calibri"/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Arial"/>
              <a:buChar char="•"/>
            </a:pPr>
            <a:r>
              <a:rPr lang="en-US" dirty="0">
                <a:solidFill>
                  <a:schemeClr val="tx2"/>
                </a:solidFill>
                <a:latin typeface="Calibri"/>
                <a:cs typeface="Calibri"/>
              </a:rPr>
              <a:t>Hardly ever = 1 score</a:t>
            </a:r>
            <a:endParaRPr lang="en-US" dirty="0">
              <a:solidFill>
                <a:schemeClr val="tx2"/>
              </a:solidFill>
              <a:latin typeface="Calibri"/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Arial"/>
              <a:buChar char="•"/>
            </a:pPr>
            <a:r>
              <a:rPr lang="en-US" dirty="0">
                <a:solidFill>
                  <a:schemeClr val="tx2"/>
                </a:solidFill>
                <a:latin typeface="Calibri"/>
                <a:cs typeface="Calibri"/>
              </a:rPr>
              <a:t>Some of the time = 2 score</a:t>
            </a:r>
            <a:endParaRPr lang="en-US" dirty="0">
              <a:solidFill>
                <a:schemeClr val="tx2"/>
              </a:solidFill>
              <a:latin typeface="Calibri"/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Arial"/>
              <a:buChar char="•"/>
            </a:pPr>
            <a:r>
              <a:rPr lang="en-US" dirty="0">
                <a:solidFill>
                  <a:schemeClr val="tx2"/>
                </a:solidFill>
                <a:latin typeface="Calibri"/>
                <a:cs typeface="Calibri"/>
              </a:rPr>
              <a:t>Often = 3 score</a:t>
            </a:r>
            <a:endParaRPr lang="en-US" dirty="0">
              <a:solidFill>
                <a:schemeClr val="tx2"/>
              </a:solidFill>
              <a:latin typeface="Calibri"/>
              <a:ea typeface="+mn-lt"/>
              <a:cs typeface="+mn-lt"/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chemeClr val="tx2"/>
                </a:solidFill>
                <a:latin typeface="Calibri"/>
                <a:cs typeface="Calibri"/>
              </a:rPr>
              <a:t>How to add and interpret score total:</a:t>
            </a:r>
            <a:endParaRPr lang="en-US" dirty="0">
              <a:solidFill>
                <a:schemeClr val="tx2"/>
              </a:solidFill>
              <a:latin typeface="Calibri"/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Arial"/>
              <a:buChar char="•"/>
            </a:pPr>
            <a:r>
              <a:rPr lang="en-US" dirty="0">
                <a:solidFill>
                  <a:schemeClr val="tx2"/>
                </a:solidFill>
                <a:latin typeface="Calibri"/>
                <a:cs typeface="Calibri"/>
              </a:rPr>
              <a:t>3 to 5 = not lonely</a:t>
            </a:r>
            <a:endParaRPr lang="en-US" dirty="0">
              <a:solidFill>
                <a:schemeClr val="tx2"/>
              </a:solidFill>
              <a:latin typeface="Calibri"/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Arial"/>
              <a:buChar char="•"/>
            </a:pPr>
            <a:r>
              <a:rPr lang="en-US" dirty="0">
                <a:solidFill>
                  <a:schemeClr val="tx2"/>
                </a:solidFill>
                <a:latin typeface="Calibri"/>
                <a:cs typeface="Calibri"/>
              </a:rPr>
              <a:t>6 to 9 = lonely</a:t>
            </a:r>
            <a:endParaRPr lang="en-US" dirty="0">
              <a:solidFill>
                <a:schemeClr val="tx2"/>
              </a:solidFill>
              <a:latin typeface="Calibri"/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99177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object 3">
            <a:extLst>
              <a:ext uri="{FF2B5EF4-FFF2-40B4-BE49-F238E27FC236}">
                <a16:creationId xmlns:a16="http://schemas.microsoft.com/office/drawing/2014/main" id="{33BAC0A5-2ADE-493D-AABC-DA83701A3CBA}"/>
              </a:ext>
            </a:extLst>
          </p:cNvPr>
          <p:cNvGrpSpPr/>
          <p:nvPr/>
        </p:nvGrpSpPr>
        <p:grpSpPr>
          <a:xfrm>
            <a:off x="31750" y="31750"/>
            <a:ext cx="668020" cy="737235"/>
            <a:chOff x="-310" y="70935"/>
            <a:chExt cx="668020" cy="737235"/>
          </a:xfrm>
        </p:grpSpPr>
        <p:pic>
          <p:nvPicPr>
            <p:cNvPr id="10" name="object 4">
              <a:extLst>
                <a:ext uri="{FF2B5EF4-FFF2-40B4-BE49-F238E27FC236}">
                  <a16:creationId xmlns:a16="http://schemas.microsoft.com/office/drawing/2014/main" id="{097690F1-34B5-4698-94FB-25836835AC8D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682462"/>
              <a:ext cx="63713" cy="116192"/>
            </a:xfrm>
            <a:prstGeom prst="rect">
              <a:avLst/>
            </a:prstGeom>
          </p:spPr>
        </p:pic>
        <p:pic>
          <p:nvPicPr>
            <p:cNvPr id="11" name="object 5">
              <a:extLst>
                <a:ext uri="{FF2B5EF4-FFF2-40B4-BE49-F238E27FC236}">
                  <a16:creationId xmlns:a16="http://schemas.microsoft.com/office/drawing/2014/main" id="{25FA978E-AD73-4E09-8D20-0A8AD4245AFE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10" y="70935"/>
              <a:ext cx="667622" cy="737186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1E1842F-8918-401B-AA29-79B5547EE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AF2CC7-B850-4F42-8EBE-4DA99DE33477}"/>
              </a:ext>
            </a:extLst>
          </p:cNvPr>
          <p:cNvSpPr txBox="1"/>
          <p:nvPr/>
        </p:nvSpPr>
        <p:spPr>
          <a:xfrm>
            <a:off x="240938" y="495300"/>
            <a:ext cx="5951030" cy="35814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E2383DD-95CF-4354-A3A0-9E094D79D38C}"/>
              </a:ext>
            </a:extLst>
          </p:cNvPr>
          <p:cNvSpPr/>
          <p:nvPr/>
        </p:nvSpPr>
        <p:spPr>
          <a:xfrm>
            <a:off x="2743200" y="3697218"/>
            <a:ext cx="914398" cy="87478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78E7B745-91C4-40AA-A812-9A213E5ADD2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0508" y="3581399"/>
            <a:ext cx="1491891" cy="116194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0BF39B0-AE5C-45FD-A02D-FD5E72CAFDAC}"/>
              </a:ext>
            </a:extLst>
          </p:cNvPr>
          <p:cNvSpPr txBox="1"/>
          <p:nvPr/>
        </p:nvSpPr>
        <p:spPr>
          <a:xfrm>
            <a:off x="304800" y="520700"/>
            <a:ext cx="5951031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FY 2020 COVID Impact</a:t>
            </a:r>
          </a:p>
          <a:p>
            <a:pPr marL="0" lv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108 Individuals Pre-Tested</a:t>
            </a:r>
          </a:p>
          <a:p>
            <a:pPr marL="0" lv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55 Individuals Post-Tested</a:t>
            </a:r>
          </a:p>
          <a:p>
            <a:pPr lvl="0"/>
            <a:endParaRPr lang="en-US" dirty="0">
              <a:solidFill>
                <a:schemeClr val="tx2"/>
              </a:solidFill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</a:rPr>
              <a:t>39% of participants reported Pre-test scores of 3 or 4 “Least Lonely”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</a:rPr>
              <a:t>67% of participants who received a Post-Test reported “Least Lonely”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</a:rPr>
              <a:t>Conversely, 23% of participants reported Pre-test scores of 8 or 9 “Most Lonely” 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</a:rPr>
              <a:t>7% of participants reported Post-test scores of “Most Lonely”</a:t>
            </a:r>
          </a:p>
        </p:txBody>
      </p:sp>
    </p:spTree>
    <p:extLst>
      <p:ext uri="{BB962C8B-B14F-4D97-AF65-F5344CB8AC3E}">
        <p14:creationId xmlns:p14="http://schemas.microsoft.com/office/powerpoint/2010/main" val="2104765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1842F-8918-401B-AA29-79B5547EE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AF2CC7-B850-4F42-8EBE-4DA99DE33477}"/>
              </a:ext>
            </a:extLst>
          </p:cNvPr>
          <p:cNvSpPr txBox="1"/>
          <p:nvPr/>
        </p:nvSpPr>
        <p:spPr>
          <a:xfrm>
            <a:off x="491584" y="442078"/>
            <a:ext cx="5417629" cy="31393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COVID-19 IMPACT – SOCIAL ISOLATION INTENSIFIED</a:t>
            </a:r>
          </a:p>
          <a:p>
            <a:endParaRPr lang="en-US" dirty="0"/>
          </a:p>
          <a:p>
            <a:r>
              <a:rPr lang="en-US" dirty="0"/>
              <a:t>To remain safe from the virus, older adults were directed to stay home – limit contact with others</a:t>
            </a:r>
          </a:p>
          <a:p>
            <a:endParaRPr lang="en-US" dirty="0"/>
          </a:p>
          <a:p>
            <a:r>
              <a:rPr lang="en-US" dirty="0"/>
              <a:t>Senior centers and congregate dining sites closed</a:t>
            </a:r>
          </a:p>
          <a:p>
            <a:endParaRPr lang="en-US" dirty="0"/>
          </a:p>
          <a:p>
            <a:r>
              <a:rPr lang="en-US" dirty="0"/>
              <a:t>Service providers had to modify existing services</a:t>
            </a:r>
          </a:p>
          <a:p>
            <a:endParaRPr lang="en-US" dirty="0"/>
          </a:p>
          <a:p>
            <a:r>
              <a:rPr lang="en-US" dirty="0"/>
              <a:t>Service providers assisted older adults access vaccines</a:t>
            </a:r>
          </a:p>
          <a:p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E2383DD-95CF-4354-A3A0-9E094D79D38C}"/>
              </a:ext>
            </a:extLst>
          </p:cNvPr>
          <p:cNvSpPr/>
          <p:nvPr/>
        </p:nvSpPr>
        <p:spPr>
          <a:xfrm>
            <a:off x="2743200" y="3697218"/>
            <a:ext cx="914398" cy="87478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78E7B745-91C4-40AA-A812-9A213E5ADD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0508" y="3581399"/>
            <a:ext cx="1491891" cy="116194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0BF39B0-AE5C-45FD-A02D-FD5E72CAFDAC}"/>
              </a:ext>
            </a:extLst>
          </p:cNvPr>
          <p:cNvSpPr txBox="1"/>
          <p:nvPr/>
        </p:nvSpPr>
        <p:spPr>
          <a:xfrm>
            <a:off x="-1676400" y="918645"/>
            <a:ext cx="5951031" cy="376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 </a:t>
            </a: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83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</TotalTime>
  <Words>572</Words>
  <Application>Microsoft Office PowerPoint</Application>
  <PresentationFormat>Custom</PresentationFormat>
  <Paragraphs>112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Palatino Linotype</vt:lpstr>
      <vt:lpstr>Wingdings</vt:lpstr>
      <vt:lpstr>Office Theme</vt:lpstr>
      <vt:lpstr>ECIAAA  REDUCING SOCIAL ISOLATION INITIATIVE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PeaceMeal Success Stories</dc:title>
  <dc:creator>Lauren</dc:creator>
  <cp:keywords>DAEoIkHaemI,BADfVzc98Zo</cp:keywords>
  <cp:lastModifiedBy>Lauren Laine</cp:lastModifiedBy>
  <cp:revision>33</cp:revision>
  <dcterms:created xsi:type="dcterms:W3CDTF">2021-11-02T15:56:21Z</dcterms:created>
  <dcterms:modified xsi:type="dcterms:W3CDTF">2021-11-04T18:13:42Z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2021-11-02T00:00:00Z</vt:filetime>
  </property>
  <property fmtid="{D5CDD505-2E9C-101B-9397-08002B2CF9AE}" pid="3" name="Creator">
    <vt:lpwstr>Canva</vt:lpwstr>
  </property>
  <property fmtid="{D5CDD505-2E9C-101B-9397-08002B2CF9AE}" pid="4" name="LastSaved">
    <vt:filetime>2021-11-02T00:00:00Z</vt:filetime>
  </property>
</Properties>
</file>