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63" r:id="rId3"/>
    <p:sldId id="759" r:id="rId4"/>
    <p:sldId id="767" r:id="rId5"/>
    <p:sldId id="764" r:id="rId6"/>
    <p:sldId id="750" r:id="rId7"/>
    <p:sldId id="757" r:id="rId8"/>
    <p:sldId id="261" r:id="rId9"/>
    <p:sldId id="762" r:id="rId10"/>
    <p:sldId id="760" r:id="rId11"/>
    <p:sldId id="765" r:id="rId12"/>
    <p:sldId id="758" r:id="rId13"/>
    <p:sldId id="766" r:id="rId14"/>
  </p:sldIdLst>
  <p:sldSz cx="12192000" cy="6858000"/>
  <p:notesSz cx="7010400" cy="92964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FF"/>
    <a:srgbClr val="E7FFED"/>
    <a:srgbClr val="CCFFCC"/>
    <a:srgbClr val="E7F9FF"/>
    <a:srgbClr val="EFF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84" autoAdjust="0"/>
    <p:restoredTop sz="72620" autoAdjust="0"/>
  </p:normalViewPr>
  <p:slideViewPr>
    <p:cSldViewPr snapToGrid="0">
      <p:cViewPr varScale="1">
        <p:scale>
          <a:sx n="62" d="100"/>
          <a:sy n="62" d="100"/>
        </p:scale>
        <p:origin x="1406" y="58"/>
      </p:cViewPr>
      <p:guideLst>
        <p:guide orient="horz" pos="2160"/>
        <p:guide pos="3840"/>
      </p:guideLst>
    </p:cSldViewPr>
  </p:slideViewPr>
  <p:outlineViewPr>
    <p:cViewPr>
      <p:scale>
        <a:sx n="33" d="100"/>
        <a:sy n="33" d="100"/>
      </p:scale>
      <p:origin x="0" y="-11442"/>
    </p:cViewPr>
  </p:outlineViewPr>
  <p:notesTextViewPr>
    <p:cViewPr>
      <p:scale>
        <a:sx n="1" d="1"/>
        <a:sy n="1" d="1"/>
      </p:scale>
      <p:origin x="0" y="0"/>
    </p:cViewPr>
  </p:notesTextViewPr>
  <p:notesViewPr>
    <p:cSldViewPr snapToGrid="0">
      <p:cViewPr varScale="1">
        <p:scale>
          <a:sx n="52" d="100"/>
          <a:sy n="52" d="100"/>
        </p:scale>
        <p:origin x="201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710583-BF77-45B6-9658-2C06DD97A4CF}"/>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id-ID"/>
          </a:p>
        </p:txBody>
      </p:sp>
      <p:sp>
        <p:nvSpPr>
          <p:cNvPr id="3" name="Date Placeholder 2">
            <a:extLst>
              <a:ext uri="{FF2B5EF4-FFF2-40B4-BE49-F238E27FC236}">
                <a16:creationId xmlns:a16="http://schemas.microsoft.com/office/drawing/2014/main" id="{C2E6CEB0-CAF0-41EA-9C88-7D7B2FC1C999}"/>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28CA82E8-BD25-45E2-ABC9-F4920BB7F11F}" type="datetimeFigureOut">
              <a:rPr lang="id-ID" smtClean="0"/>
              <a:t>01/11/2021</a:t>
            </a:fld>
            <a:endParaRPr lang="id-ID"/>
          </a:p>
        </p:txBody>
      </p:sp>
      <p:sp>
        <p:nvSpPr>
          <p:cNvPr id="4" name="Footer Placeholder 3">
            <a:extLst>
              <a:ext uri="{FF2B5EF4-FFF2-40B4-BE49-F238E27FC236}">
                <a16:creationId xmlns:a16="http://schemas.microsoft.com/office/drawing/2014/main" id="{78D0CD7C-3100-4E86-B81D-2137CE6505E0}"/>
              </a:ext>
            </a:extLst>
          </p:cNvPr>
          <p:cNvSpPr>
            <a:spLocks noGrp="1"/>
          </p:cNvSpPr>
          <p:nvPr>
            <p:ph type="ftr" sz="quarter" idx="2"/>
          </p:nvPr>
        </p:nvSpPr>
        <p:spPr>
          <a:xfrm>
            <a:off x="0" y="8829970"/>
            <a:ext cx="3037840" cy="466433"/>
          </a:xfrm>
          <a:prstGeom prst="rect">
            <a:avLst/>
          </a:prstGeom>
        </p:spPr>
        <p:txBody>
          <a:bodyPr vert="horz" lIns="93177" tIns="46589" rIns="93177" bIns="46589" rtlCol="0" anchor="b"/>
          <a:lstStyle>
            <a:lvl1pPr algn="l">
              <a:defRPr sz="1200"/>
            </a:lvl1pPr>
          </a:lstStyle>
          <a:p>
            <a:endParaRPr lang="id-ID"/>
          </a:p>
        </p:txBody>
      </p:sp>
      <p:sp>
        <p:nvSpPr>
          <p:cNvPr id="5" name="Slide Number Placeholder 4">
            <a:extLst>
              <a:ext uri="{FF2B5EF4-FFF2-40B4-BE49-F238E27FC236}">
                <a16:creationId xmlns:a16="http://schemas.microsoft.com/office/drawing/2014/main" id="{E851477B-C7D1-4E94-A009-7634A45CB5F2}"/>
              </a:ext>
            </a:extLst>
          </p:cNvPr>
          <p:cNvSpPr>
            <a:spLocks noGrp="1"/>
          </p:cNvSpPr>
          <p:nvPr>
            <p:ph type="sldNum" sz="quarter" idx="3"/>
          </p:nvPr>
        </p:nvSpPr>
        <p:spPr>
          <a:xfrm>
            <a:off x="3970938" y="8829970"/>
            <a:ext cx="3037840" cy="466433"/>
          </a:xfrm>
          <a:prstGeom prst="rect">
            <a:avLst/>
          </a:prstGeom>
        </p:spPr>
        <p:txBody>
          <a:bodyPr vert="horz" lIns="93177" tIns="46589" rIns="93177" bIns="46589" rtlCol="0" anchor="b"/>
          <a:lstStyle>
            <a:lvl1pPr algn="r">
              <a:defRPr sz="1200"/>
            </a:lvl1pPr>
          </a:lstStyle>
          <a:p>
            <a:fld id="{27E2985C-6A76-4B62-B164-0BE43742C930}" type="slidenum">
              <a:rPr lang="id-ID" smtClean="0"/>
              <a:t>‹#›</a:t>
            </a:fld>
            <a:endParaRPr lang="id-ID"/>
          </a:p>
        </p:txBody>
      </p:sp>
    </p:spTree>
    <p:extLst>
      <p:ext uri="{BB962C8B-B14F-4D97-AF65-F5344CB8AC3E}">
        <p14:creationId xmlns:p14="http://schemas.microsoft.com/office/powerpoint/2010/main" val="2284578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id-ID"/>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596B3B81-1ADF-4438-BE75-B28EA2079044}" type="datetimeFigureOut">
              <a:rPr lang="id-ID" smtClean="0"/>
              <a:t>01/11/2021</a:t>
            </a:fld>
            <a:endParaRPr lang="id-ID"/>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id-ID"/>
          </a:p>
        </p:txBody>
      </p:sp>
      <p:sp>
        <p:nvSpPr>
          <p:cNvPr id="5" name="Notes Placeholder 4"/>
          <p:cNvSpPr>
            <a:spLocks noGrp="1"/>
          </p:cNvSpPr>
          <p:nvPr>
            <p:ph type="body" sz="quarter" idx="3"/>
          </p:nvPr>
        </p:nvSpPr>
        <p:spPr>
          <a:xfrm>
            <a:off x="701040" y="4473899"/>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829970"/>
            <a:ext cx="3037840" cy="466433"/>
          </a:xfrm>
          <a:prstGeom prst="rect">
            <a:avLst/>
          </a:prstGeom>
        </p:spPr>
        <p:txBody>
          <a:bodyPr vert="horz" lIns="93177" tIns="46589" rIns="93177" bIns="46589" rtlCol="0" anchor="b"/>
          <a:lstStyle>
            <a:lvl1pPr algn="l">
              <a:defRPr sz="1200"/>
            </a:lvl1pPr>
          </a:lstStyle>
          <a:p>
            <a:endParaRPr lang="id-ID"/>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77" tIns="46589" rIns="93177" bIns="46589" rtlCol="0" anchor="b"/>
          <a:lstStyle>
            <a:lvl1pPr algn="r">
              <a:defRPr sz="1200"/>
            </a:lvl1pPr>
          </a:lstStyle>
          <a:p>
            <a:fld id="{3D7EF082-197C-4B47-9A52-4E198849A70D}" type="slidenum">
              <a:rPr lang="id-ID" smtClean="0"/>
              <a:t>‹#›</a:t>
            </a:fld>
            <a:endParaRPr lang="id-ID"/>
          </a:p>
        </p:txBody>
      </p:sp>
    </p:spTree>
    <p:extLst>
      <p:ext uri="{BB962C8B-B14F-4D97-AF65-F5344CB8AC3E}">
        <p14:creationId xmlns:p14="http://schemas.microsoft.com/office/powerpoint/2010/main" val="2265971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1</a:t>
            </a:fld>
            <a:endParaRPr lang="id-ID"/>
          </a:p>
        </p:txBody>
      </p:sp>
    </p:spTree>
    <p:extLst>
      <p:ext uri="{BB962C8B-B14F-4D97-AF65-F5344CB8AC3E}">
        <p14:creationId xmlns:p14="http://schemas.microsoft.com/office/powerpoint/2010/main" val="2458437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12</a:t>
            </a:fld>
            <a:endParaRPr lang="id-ID"/>
          </a:p>
        </p:txBody>
      </p:sp>
    </p:spTree>
    <p:extLst>
      <p:ext uri="{BB962C8B-B14F-4D97-AF65-F5344CB8AC3E}">
        <p14:creationId xmlns:p14="http://schemas.microsoft.com/office/powerpoint/2010/main" val="422951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13</a:t>
            </a:fld>
            <a:endParaRPr lang="id-ID"/>
          </a:p>
        </p:txBody>
      </p:sp>
    </p:spTree>
    <p:extLst>
      <p:ext uri="{BB962C8B-B14F-4D97-AF65-F5344CB8AC3E}">
        <p14:creationId xmlns:p14="http://schemas.microsoft.com/office/powerpoint/2010/main" val="2335664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3</a:t>
            </a:fld>
            <a:endParaRPr lang="id-ID"/>
          </a:p>
        </p:txBody>
      </p:sp>
    </p:spTree>
    <p:extLst>
      <p:ext uri="{BB962C8B-B14F-4D97-AF65-F5344CB8AC3E}">
        <p14:creationId xmlns:p14="http://schemas.microsoft.com/office/powerpoint/2010/main" val="377082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4</a:t>
            </a:fld>
            <a:endParaRPr lang="id-ID"/>
          </a:p>
        </p:txBody>
      </p:sp>
    </p:spTree>
    <p:extLst>
      <p:ext uri="{BB962C8B-B14F-4D97-AF65-F5344CB8AC3E}">
        <p14:creationId xmlns:p14="http://schemas.microsoft.com/office/powerpoint/2010/main" val="3078346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6</a:t>
            </a:fld>
            <a:endParaRPr lang="id-ID"/>
          </a:p>
        </p:txBody>
      </p:sp>
    </p:spTree>
    <p:extLst>
      <p:ext uri="{BB962C8B-B14F-4D97-AF65-F5344CB8AC3E}">
        <p14:creationId xmlns:p14="http://schemas.microsoft.com/office/powerpoint/2010/main" val="377082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7</a:t>
            </a:fld>
            <a:endParaRPr lang="id-ID"/>
          </a:p>
        </p:txBody>
      </p:sp>
    </p:spTree>
    <p:extLst>
      <p:ext uri="{BB962C8B-B14F-4D97-AF65-F5344CB8AC3E}">
        <p14:creationId xmlns:p14="http://schemas.microsoft.com/office/powerpoint/2010/main" val="95022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7EF082-197C-4B47-9A52-4E198849A70D}" type="slidenum">
              <a:rPr lang="id-ID" smtClean="0"/>
              <a:t>8</a:t>
            </a:fld>
            <a:endParaRPr lang="id-ID"/>
          </a:p>
        </p:txBody>
      </p:sp>
    </p:spTree>
    <p:extLst>
      <p:ext uri="{BB962C8B-B14F-4D97-AF65-F5344CB8AC3E}">
        <p14:creationId xmlns:p14="http://schemas.microsoft.com/office/powerpoint/2010/main" val="346492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9</a:t>
            </a:fld>
            <a:endParaRPr lang="id-ID"/>
          </a:p>
        </p:txBody>
      </p:sp>
    </p:spTree>
    <p:extLst>
      <p:ext uri="{BB962C8B-B14F-4D97-AF65-F5344CB8AC3E}">
        <p14:creationId xmlns:p14="http://schemas.microsoft.com/office/powerpoint/2010/main" val="328410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10</a:t>
            </a:fld>
            <a:endParaRPr lang="id-ID"/>
          </a:p>
        </p:txBody>
      </p:sp>
    </p:spTree>
    <p:extLst>
      <p:ext uri="{BB962C8B-B14F-4D97-AF65-F5344CB8AC3E}">
        <p14:creationId xmlns:p14="http://schemas.microsoft.com/office/powerpoint/2010/main" val="747814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7EF082-197C-4B47-9A52-4E198849A70D}" type="slidenum">
              <a:rPr lang="id-ID" smtClean="0"/>
              <a:t>11</a:t>
            </a:fld>
            <a:endParaRPr lang="id-ID"/>
          </a:p>
        </p:txBody>
      </p:sp>
    </p:spTree>
    <p:extLst>
      <p:ext uri="{BB962C8B-B14F-4D97-AF65-F5344CB8AC3E}">
        <p14:creationId xmlns:p14="http://schemas.microsoft.com/office/powerpoint/2010/main" val="3000698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E87871B-660D-4656-A230-1380B67A2762}"/>
              </a:ext>
            </a:extLst>
          </p:cNvPr>
          <p:cNvSpPr>
            <a:spLocks noGrp="1"/>
          </p:cNvSpPr>
          <p:nvPr>
            <p:ph type="pic" sz="quarter" idx="10" hasCustomPrompt="1"/>
          </p:nvPr>
        </p:nvSpPr>
        <p:spPr>
          <a:xfrm>
            <a:off x="0" y="0"/>
            <a:ext cx="12192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07714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DD932F5-1E5E-4452-BC7F-C03659AEE9A8}"/>
              </a:ext>
            </a:extLst>
          </p:cNvPr>
          <p:cNvSpPr>
            <a:spLocks noGrp="1"/>
          </p:cNvSpPr>
          <p:nvPr>
            <p:ph type="pic" sz="quarter" idx="10" hasCustomPrompt="1"/>
          </p:nvPr>
        </p:nvSpPr>
        <p:spPr>
          <a:xfrm>
            <a:off x="2743200" y="0"/>
            <a:ext cx="3178628" cy="6858000"/>
          </a:xfrm>
          <a:custGeom>
            <a:avLst/>
            <a:gdLst>
              <a:gd name="connsiteX0" fmla="*/ 0 w 3178628"/>
              <a:gd name="connsiteY0" fmla="*/ 0 h 6858000"/>
              <a:gd name="connsiteX1" fmla="*/ 1896147 w 3178628"/>
              <a:gd name="connsiteY1" fmla="*/ 0 h 6858000"/>
              <a:gd name="connsiteX2" fmla="*/ 3178628 w 3178628"/>
              <a:gd name="connsiteY2" fmla="*/ 6858000 h 6858000"/>
              <a:gd name="connsiteX3" fmla="*/ 1282481 w 31786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78628" h="6858000">
                <a:moveTo>
                  <a:pt x="0" y="0"/>
                </a:moveTo>
                <a:lnTo>
                  <a:pt x="1896147" y="0"/>
                </a:lnTo>
                <a:lnTo>
                  <a:pt x="3178628" y="6858000"/>
                </a:lnTo>
                <a:lnTo>
                  <a:pt x="1282481" y="6858000"/>
                </a:lnTo>
                <a:close/>
              </a:path>
            </a:pathLst>
          </a:custGeom>
          <a:pattFill prst="pct5">
            <a:fgClr>
              <a:schemeClr val="accent1"/>
            </a:fgClr>
            <a:bgClr>
              <a:schemeClr val="bg1"/>
            </a:bgClr>
          </a:pattFill>
        </p:spPr>
        <p:txBody>
          <a:bodyPr wrap="square" anchor="ctr">
            <a:noAutofit/>
          </a:bodyPr>
          <a:lstStyle>
            <a:lvl1pPr marL="0" indent="0" algn="ctr">
              <a:buNone/>
              <a:defRPr sz="2400"/>
            </a:lvl1pPr>
          </a:lstStyle>
          <a:p>
            <a:r>
              <a:rPr lang="en-US"/>
              <a:t>Click or Drag Here to Add Picture</a:t>
            </a:r>
            <a:endParaRPr lang="id-ID"/>
          </a:p>
        </p:txBody>
      </p:sp>
      <p:sp>
        <p:nvSpPr>
          <p:cNvPr id="8" name="Picture Placeholder 7">
            <a:extLst>
              <a:ext uri="{FF2B5EF4-FFF2-40B4-BE49-F238E27FC236}">
                <a16:creationId xmlns:a16="http://schemas.microsoft.com/office/drawing/2014/main" id="{A12AA718-D4E6-445A-AC76-ACEAB1F8BDA9}"/>
              </a:ext>
            </a:extLst>
          </p:cNvPr>
          <p:cNvSpPr>
            <a:spLocks noGrp="1"/>
          </p:cNvSpPr>
          <p:nvPr>
            <p:ph type="pic" sz="quarter" idx="11" hasCustomPrompt="1"/>
          </p:nvPr>
        </p:nvSpPr>
        <p:spPr>
          <a:xfrm>
            <a:off x="551543" y="0"/>
            <a:ext cx="3178628" cy="6858000"/>
          </a:xfrm>
          <a:custGeom>
            <a:avLst/>
            <a:gdLst>
              <a:gd name="connsiteX0" fmla="*/ 0 w 3178628"/>
              <a:gd name="connsiteY0" fmla="*/ 0 h 6858000"/>
              <a:gd name="connsiteX1" fmla="*/ 1896147 w 3178628"/>
              <a:gd name="connsiteY1" fmla="*/ 0 h 6858000"/>
              <a:gd name="connsiteX2" fmla="*/ 3178628 w 3178628"/>
              <a:gd name="connsiteY2" fmla="*/ 6858000 h 6858000"/>
              <a:gd name="connsiteX3" fmla="*/ 1282481 w 317862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178628" h="6858000">
                <a:moveTo>
                  <a:pt x="0" y="0"/>
                </a:moveTo>
                <a:lnTo>
                  <a:pt x="1896147" y="0"/>
                </a:lnTo>
                <a:lnTo>
                  <a:pt x="3178628" y="6858000"/>
                </a:lnTo>
                <a:lnTo>
                  <a:pt x="1282481" y="6858000"/>
                </a:lnTo>
                <a:close/>
              </a:path>
            </a:pathLst>
          </a:custGeom>
          <a:pattFill prst="pct5">
            <a:fgClr>
              <a:schemeClr val="accent1"/>
            </a:fgClr>
            <a:bgClr>
              <a:schemeClr val="bg1"/>
            </a:bgClr>
          </a:pattFill>
        </p:spPr>
        <p:txBody>
          <a:bodyPr wrap="square" anchor="ctr">
            <a:noAutofit/>
          </a:bodyPr>
          <a:lstStyle>
            <a:lvl1pPr marL="0" indent="0" algn="ctr">
              <a:buNone/>
              <a:defRPr sz="2400"/>
            </a:lvl1pPr>
          </a:lstStyle>
          <a:p>
            <a:r>
              <a:rPr lang="en-US"/>
              <a:t>Click or Drag Here to Add Picture</a:t>
            </a:r>
            <a:endParaRPr lang="id-ID"/>
          </a:p>
        </p:txBody>
      </p:sp>
    </p:spTree>
    <p:extLst>
      <p:ext uri="{BB962C8B-B14F-4D97-AF65-F5344CB8AC3E}">
        <p14:creationId xmlns:p14="http://schemas.microsoft.com/office/powerpoint/2010/main" val="14120515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A3564CCC-D014-441C-B564-C2ED999BDAAD}"/>
              </a:ext>
            </a:extLst>
          </p:cNvPr>
          <p:cNvSpPr>
            <a:spLocks noGrp="1"/>
          </p:cNvSpPr>
          <p:nvPr>
            <p:ph type="pic" sz="quarter" idx="11" hasCustomPrompt="1"/>
          </p:nvPr>
        </p:nvSpPr>
        <p:spPr>
          <a:xfrm>
            <a:off x="4205245" y="2215243"/>
            <a:ext cx="2979326" cy="1834244"/>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6" name="Picture Placeholder 5">
            <a:extLst>
              <a:ext uri="{FF2B5EF4-FFF2-40B4-BE49-F238E27FC236}">
                <a16:creationId xmlns:a16="http://schemas.microsoft.com/office/drawing/2014/main" id="{403D93C4-7F5A-49BF-9270-FE329173068B}"/>
              </a:ext>
            </a:extLst>
          </p:cNvPr>
          <p:cNvSpPr>
            <a:spLocks noGrp="1"/>
          </p:cNvSpPr>
          <p:nvPr>
            <p:ph type="pic" sz="quarter" idx="10" hasCustomPrompt="1"/>
          </p:nvPr>
        </p:nvSpPr>
        <p:spPr>
          <a:xfrm>
            <a:off x="1321253" y="2048328"/>
            <a:ext cx="3482975" cy="216081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6217681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C1407FC-090C-4B81-A3C8-B32EAE951F90}"/>
              </a:ext>
            </a:extLst>
          </p:cNvPr>
          <p:cNvSpPr>
            <a:spLocks noGrp="1"/>
          </p:cNvSpPr>
          <p:nvPr>
            <p:ph type="pic" sz="quarter" idx="11" hasCustomPrompt="1"/>
          </p:nvPr>
        </p:nvSpPr>
        <p:spPr>
          <a:xfrm>
            <a:off x="1190625" y="2974975"/>
            <a:ext cx="1784350" cy="24098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6" name="Picture Placeholder 5">
            <a:extLst>
              <a:ext uri="{FF2B5EF4-FFF2-40B4-BE49-F238E27FC236}">
                <a16:creationId xmlns:a16="http://schemas.microsoft.com/office/drawing/2014/main" id="{0D28F0A6-C645-41C4-B0A9-32BDDC137A85}"/>
              </a:ext>
            </a:extLst>
          </p:cNvPr>
          <p:cNvSpPr>
            <a:spLocks noGrp="1"/>
          </p:cNvSpPr>
          <p:nvPr>
            <p:ph type="pic" sz="quarter" idx="10" hasCustomPrompt="1"/>
          </p:nvPr>
        </p:nvSpPr>
        <p:spPr>
          <a:xfrm>
            <a:off x="2249489" y="1712913"/>
            <a:ext cx="4572226" cy="2583316"/>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165843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AE92F33-5752-4ED7-B9A9-6A2EEDB7FBD5}"/>
              </a:ext>
            </a:extLst>
          </p:cNvPr>
          <p:cNvSpPr>
            <a:spLocks noGrp="1"/>
          </p:cNvSpPr>
          <p:nvPr>
            <p:ph type="pic" sz="quarter" idx="10" hasCustomPrompt="1"/>
          </p:nvPr>
        </p:nvSpPr>
        <p:spPr>
          <a:xfrm>
            <a:off x="0" y="2878138"/>
            <a:ext cx="12192000" cy="397986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0449200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09F2E24-BD4A-417F-ADA7-B90F00FAB107}"/>
              </a:ext>
            </a:extLst>
          </p:cNvPr>
          <p:cNvSpPr>
            <a:spLocks noGrp="1"/>
          </p:cNvSpPr>
          <p:nvPr>
            <p:ph type="pic" sz="quarter" idx="10" hasCustomPrompt="1"/>
          </p:nvPr>
        </p:nvSpPr>
        <p:spPr>
          <a:xfrm>
            <a:off x="5337175" y="0"/>
            <a:ext cx="6854825" cy="35369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17124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2276ABE-8AA3-48AD-AF5A-8FC56B98E36A}"/>
              </a:ext>
            </a:extLst>
          </p:cNvPr>
          <p:cNvSpPr>
            <a:spLocks noGrp="1"/>
          </p:cNvSpPr>
          <p:nvPr>
            <p:ph type="pic" sz="quarter" idx="10" hasCustomPrompt="1"/>
          </p:nvPr>
        </p:nvSpPr>
        <p:spPr>
          <a:xfrm>
            <a:off x="0" y="3663400"/>
            <a:ext cx="11690806" cy="2431561"/>
          </a:xfrm>
          <a:custGeom>
            <a:avLst/>
            <a:gdLst>
              <a:gd name="connsiteX0" fmla="*/ 10301325 w 11690806"/>
              <a:gd name="connsiteY0" fmla="*/ 0 h 2431561"/>
              <a:gd name="connsiteX1" fmla="*/ 10337259 w 11690806"/>
              <a:gd name="connsiteY1" fmla="*/ 0 h 2431561"/>
              <a:gd name="connsiteX2" fmla="*/ 10361217 w 11690806"/>
              <a:gd name="connsiteY2" fmla="*/ 0 h 2431561"/>
              <a:gd name="connsiteX3" fmla="*/ 10397151 w 11690806"/>
              <a:gd name="connsiteY3" fmla="*/ 0 h 2431561"/>
              <a:gd name="connsiteX4" fmla="*/ 10421108 w 11690806"/>
              <a:gd name="connsiteY4" fmla="*/ 0 h 2431561"/>
              <a:gd name="connsiteX5" fmla="*/ 10672651 w 11690806"/>
              <a:gd name="connsiteY5" fmla="*/ 0 h 2431561"/>
              <a:gd name="connsiteX6" fmla="*/ 10924196 w 11690806"/>
              <a:gd name="connsiteY6" fmla="*/ 0 h 2431561"/>
              <a:gd name="connsiteX7" fmla="*/ 10972109 w 11690806"/>
              <a:gd name="connsiteY7" fmla="*/ 0 h 2431561"/>
              <a:gd name="connsiteX8" fmla="*/ 11020022 w 11690806"/>
              <a:gd name="connsiteY8" fmla="*/ 11833 h 2431561"/>
              <a:gd name="connsiteX9" fmla="*/ 11043978 w 11690806"/>
              <a:gd name="connsiteY9" fmla="*/ 11833 h 2431561"/>
              <a:gd name="connsiteX10" fmla="*/ 11091892 w 11690806"/>
              <a:gd name="connsiteY10" fmla="*/ 23665 h 2431561"/>
              <a:gd name="connsiteX11" fmla="*/ 11127827 w 11690806"/>
              <a:gd name="connsiteY11" fmla="*/ 41413 h 2431561"/>
              <a:gd name="connsiteX12" fmla="*/ 11139805 w 11690806"/>
              <a:gd name="connsiteY12" fmla="*/ 53246 h 2431561"/>
              <a:gd name="connsiteX13" fmla="*/ 11163761 w 11690806"/>
              <a:gd name="connsiteY13" fmla="*/ 59162 h 2431561"/>
              <a:gd name="connsiteX14" fmla="*/ 11199696 w 11690806"/>
              <a:gd name="connsiteY14" fmla="*/ 76911 h 2431561"/>
              <a:gd name="connsiteX15" fmla="*/ 11223652 w 11690806"/>
              <a:gd name="connsiteY15" fmla="*/ 82827 h 2431561"/>
              <a:gd name="connsiteX16" fmla="*/ 11259588 w 11690806"/>
              <a:gd name="connsiteY16" fmla="*/ 94660 h 2431561"/>
              <a:gd name="connsiteX17" fmla="*/ 11271566 w 11690806"/>
              <a:gd name="connsiteY17" fmla="*/ 112408 h 2431561"/>
              <a:gd name="connsiteX18" fmla="*/ 11283545 w 11690806"/>
              <a:gd name="connsiteY18" fmla="*/ 136073 h 2431561"/>
              <a:gd name="connsiteX19" fmla="*/ 11295523 w 11690806"/>
              <a:gd name="connsiteY19" fmla="*/ 136073 h 2431561"/>
              <a:gd name="connsiteX20" fmla="*/ 11319479 w 11690806"/>
              <a:gd name="connsiteY20" fmla="*/ 141989 h 2431561"/>
              <a:gd name="connsiteX21" fmla="*/ 11331457 w 11690806"/>
              <a:gd name="connsiteY21" fmla="*/ 141989 h 2431561"/>
              <a:gd name="connsiteX22" fmla="*/ 11403327 w 11690806"/>
              <a:gd name="connsiteY22" fmla="*/ 189319 h 2431561"/>
              <a:gd name="connsiteX23" fmla="*/ 11499154 w 11690806"/>
              <a:gd name="connsiteY23" fmla="*/ 224816 h 2431561"/>
              <a:gd name="connsiteX24" fmla="*/ 11594979 w 11690806"/>
              <a:gd name="connsiteY24" fmla="*/ 254397 h 2431561"/>
              <a:gd name="connsiteX25" fmla="*/ 11654871 w 11690806"/>
              <a:gd name="connsiteY25" fmla="*/ 313559 h 2431561"/>
              <a:gd name="connsiteX26" fmla="*/ 11690806 w 11690806"/>
              <a:gd name="connsiteY26" fmla="*/ 372721 h 2431561"/>
              <a:gd name="connsiteX27" fmla="*/ 11654871 w 11690806"/>
              <a:gd name="connsiteY27" fmla="*/ 431884 h 2431561"/>
              <a:gd name="connsiteX28" fmla="*/ 11594979 w 11690806"/>
              <a:gd name="connsiteY28" fmla="*/ 479213 h 2431561"/>
              <a:gd name="connsiteX29" fmla="*/ 11571023 w 11690806"/>
              <a:gd name="connsiteY29" fmla="*/ 491045 h 2431561"/>
              <a:gd name="connsiteX30" fmla="*/ 11559045 w 11690806"/>
              <a:gd name="connsiteY30" fmla="*/ 496962 h 2431561"/>
              <a:gd name="connsiteX31" fmla="*/ 11523110 w 11690806"/>
              <a:gd name="connsiteY31" fmla="*/ 496962 h 2431561"/>
              <a:gd name="connsiteX32" fmla="*/ 11511132 w 11690806"/>
              <a:gd name="connsiteY32" fmla="*/ 496962 h 2431561"/>
              <a:gd name="connsiteX33" fmla="*/ 11403327 w 11690806"/>
              <a:gd name="connsiteY33" fmla="*/ 491045 h 2431561"/>
              <a:gd name="connsiteX34" fmla="*/ 11331457 w 11690806"/>
              <a:gd name="connsiteY34" fmla="*/ 508794 h 2431561"/>
              <a:gd name="connsiteX35" fmla="*/ 11259588 w 11690806"/>
              <a:gd name="connsiteY35" fmla="*/ 532459 h 2431561"/>
              <a:gd name="connsiteX36" fmla="*/ 11223652 w 11690806"/>
              <a:gd name="connsiteY36" fmla="*/ 550207 h 2431561"/>
              <a:gd name="connsiteX37" fmla="*/ 11211674 w 11690806"/>
              <a:gd name="connsiteY37" fmla="*/ 550207 h 2431561"/>
              <a:gd name="connsiteX38" fmla="*/ 11187718 w 11690806"/>
              <a:gd name="connsiteY38" fmla="*/ 556124 h 2431561"/>
              <a:gd name="connsiteX39" fmla="*/ 11199696 w 11690806"/>
              <a:gd name="connsiteY39" fmla="*/ 567957 h 2431561"/>
              <a:gd name="connsiteX40" fmla="*/ 11211674 w 11690806"/>
              <a:gd name="connsiteY40" fmla="*/ 573872 h 2431561"/>
              <a:gd name="connsiteX41" fmla="*/ 11223652 w 11690806"/>
              <a:gd name="connsiteY41" fmla="*/ 573872 h 2431561"/>
              <a:gd name="connsiteX42" fmla="*/ 11259588 w 11690806"/>
              <a:gd name="connsiteY42" fmla="*/ 591621 h 2431561"/>
              <a:gd name="connsiteX43" fmla="*/ 11259588 w 11690806"/>
              <a:gd name="connsiteY43" fmla="*/ 603453 h 2431561"/>
              <a:gd name="connsiteX44" fmla="*/ 11235631 w 11690806"/>
              <a:gd name="connsiteY44" fmla="*/ 615286 h 2431561"/>
              <a:gd name="connsiteX45" fmla="*/ 11211674 w 11690806"/>
              <a:gd name="connsiteY45" fmla="*/ 621202 h 2431561"/>
              <a:gd name="connsiteX46" fmla="*/ 10984087 w 11690806"/>
              <a:gd name="connsiteY46" fmla="*/ 650783 h 2431561"/>
              <a:gd name="connsiteX47" fmla="*/ 10768478 w 11690806"/>
              <a:gd name="connsiteY47" fmla="*/ 686280 h 2431561"/>
              <a:gd name="connsiteX48" fmla="*/ 10732544 w 11690806"/>
              <a:gd name="connsiteY48" fmla="*/ 692196 h 2431561"/>
              <a:gd name="connsiteX49" fmla="*/ 10708587 w 11690806"/>
              <a:gd name="connsiteY49" fmla="*/ 709945 h 2431561"/>
              <a:gd name="connsiteX50" fmla="*/ 10660673 w 11690806"/>
              <a:gd name="connsiteY50" fmla="*/ 715861 h 2431561"/>
              <a:gd name="connsiteX51" fmla="*/ 10636717 w 11690806"/>
              <a:gd name="connsiteY51" fmla="*/ 715861 h 2431561"/>
              <a:gd name="connsiteX52" fmla="*/ 10588804 w 11690806"/>
              <a:gd name="connsiteY52" fmla="*/ 727693 h 2431561"/>
              <a:gd name="connsiteX53" fmla="*/ 10540891 w 11690806"/>
              <a:gd name="connsiteY53" fmla="*/ 745443 h 2431561"/>
              <a:gd name="connsiteX54" fmla="*/ 10492977 w 11690806"/>
              <a:gd name="connsiteY54" fmla="*/ 745443 h 2431561"/>
              <a:gd name="connsiteX55" fmla="*/ 10397151 w 11690806"/>
              <a:gd name="connsiteY55" fmla="*/ 780940 h 2431561"/>
              <a:gd name="connsiteX56" fmla="*/ 10301325 w 11690806"/>
              <a:gd name="connsiteY56" fmla="*/ 816436 h 2431561"/>
              <a:gd name="connsiteX57" fmla="*/ 10241434 w 11690806"/>
              <a:gd name="connsiteY57" fmla="*/ 869683 h 2431561"/>
              <a:gd name="connsiteX58" fmla="*/ 10241434 w 11690806"/>
              <a:gd name="connsiteY58" fmla="*/ 881516 h 2431561"/>
              <a:gd name="connsiteX59" fmla="*/ 10217477 w 11690806"/>
              <a:gd name="connsiteY59" fmla="*/ 893347 h 2431561"/>
              <a:gd name="connsiteX60" fmla="*/ 10181543 w 11690806"/>
              <a:gd name="connsiteY60" fmla="*/ 905180 h 2431561"/>
              <a:gd name="connsiteX61" fmla="*/ 10157585 w 11690806"/>
              <a:gd name="connsiteY61" fmla="*/ 911096 h 2431561"/>
              <a:gd name="connsiteX62" fmla="*/ 10025825 w 11690806"/>
              <a:gd name="connsiteY62" fmla="*/ 964342 h 2431561"/>
              <a:gd name="connsiteX63" fmla="*/ 9894063 w 11690806"/>
              <a:gd name="connsiteY63" fmla="*/ 1005755 h 2431561"/>
              <a:gd name="connsiteX64" fmla="*/ 9858129 w 11690806"/>
              <a:gd name="connsiteY64" fmla="*/ 1011672 h 2431561"/>
              <a:gd name="connsiteX65" fmla="*/ 9846150 w 11690806"/>
              <a:gd name="connsiteY65" fmla="*/ 1029420 h 2431561"/>
              <a:gd name="connsiteX66" fmla="*/ 9834172 w 11690806"/>
              <a:gd name="connsiteY66" fmla="*/ 1035337 h 2431561"/>
              <a:gd name="connsiteX67" fmla="*/ 9834172 w 11690806"/>
              <a:gd name="connsiteY67" fmla="*/ 1041252 h 2431561"/>
              <a:gd name="connsiteX68" fmla="*/ 9834172 w 11690806"/>
              <a:gd name="connsiteY68" fmla="*/ 1053085 h 2431561"/>
              <a:gd name="connsiteX69" fmla="*/ 9846150 w 11690806"/>
              <a:gd name="connsiteY69" fmla="*/ 1070834 h 2431561"/>
              <a:gd name="connsiteX70" fmla="*/ 9858129 w 11690806"/>
              <a:gd name="connsiteY70" fmla="*/ 1070834 h 2431561"/>
              <a:gd name="connsiteX71" fmla="*/ 9894063 w 11690806"/>
              <a:gd name="connsiteY71" fmla="*/ 1076750 h 2431561"/>
              <a:gd name="connsiteX72" fmla="*/ 9906041 w 11690806"/>
              <a:gd name="connsiteY72" fmla="*/ 1076750 h 2431561"/>
              <a:gd name="connsiteX73" fmla="*/ 9929998 w 11690806"/>
              <a:gd name="connsiteY73" fmla="*/ 1076750 h 2431561"/>
              <a:gd name="connsiteX74" fmla="*/ 9941976 w 11690806"/>
              <a:gd name="connsiteY74" fmla="*/ 1082667 h 2431561"/>
              <a:gd name="connsiteX75" fmla="*/ 9941976 w 11690806"/>
              <a:gd name="connsiteY75" fmla="*/ 1094499 h 2431561"/>
              <a:gd name="connsiteX76" fmla="*/ 9965933 w 11690806"/>
              <a:gd name="connsiteY76" fmla="*/ 1094499 h 2431561"/>
              <a:gd name="connsiteX77" fmla="*/ 9977911 w 11690806"/>
              <a:gd name="connsiteY77" fmla="*/ 1094499 h 2431561"/>
              <a:gd name="connsiteX78" fmla="*/ 9989890 w 11690806"/>
              <a:gd name="connsiteY78" fmla="*/ 1100415 h 2431561"/>
              <a:gd name="connsiteX79" fmla="*/ 10049781 w 11690806"/>
              <a:gd name="connsiteY79" fmla="*/ 1112247 h 2431561"/>
              <a:gd name="connsiteX80" fmla="*/ 10097694 w 11690806"/>
              <a:gd name="connsiteY80" fmla="*/ 1135912 h 2431561"/>
              <a:gd name="connsiteX81" fmla="*/ 10145607 w 11690806"/>
              <a:gd name="connsiteY81" fmla="*/ 1147745 h 2431561"/>
              <a:gd name="connsiteX82" fmla="*/ 10169564 w 11690806"/>
              <a:gd name="connsiteY82" fmla="*/ 1159577 h 2431561"/>
              <a:gd name="connsiteX83" fmla="*/ 10205499 w 11690806"/>
              <a:gd name="connsiteY83" fmla="*/ 1165493 h 2431561"/>
              <a:gd name="connsiteX84" fmla="*/ 10205499 w 11690806"/>
              <a:gd name="connsiteY84" fmla="*/ 1177325 h 2431561"/>
              <a:gd name="connsiteX85" fmla="*/ 10229455 w 11690806"/>
              <a:gd name="connsiteY85" fmla="*/ 1195075 h 2431561"/>
              <a:gd name="connsiteX86" fmla="*/ 10289346 w 11690806"/>
              <a:gd name="connsiteY86" fmla="*/ 1200990 h 2431561"/>
              <a:gd name="connsiteX87" fmla="*/ 10337259 w 11690806"/>
              <a:gd name="connsiteY87" fmla="*/ 1200990 h 2431561"/>
              <a:gd name="connsiteX88" fmla="*/ 10361217 w 11690806"/>
              <a:gd name="connsiteY88" fmla="*/ 1206906 h 2431561"/>
              <a:gd name="connsiteX89" fmla="*/ 10397151 w 11690806"/>
              <a:gd name="connsiteY89" fmla="*/ 1224655 h 2431561"/>
              <a:gd name="connsiteX90" fmla="*/ 10409130 w 11690806"/>
              <a:gd name="connsiteY90" fmla="*/ 1236488 h 2431561"/>
              <a:gd name="connsiteX91" fmla="*/ 10421108 w 11690806"/>
              <a:gd name="connsiteY91" fmla="*/ 1266068 h 2431561"/>
              <a:gd name="connsiteX92" fmla="*/ 10492977 w 11690806"/>
              <a:gd name="connsiteY92" fmla="*/ 1295650 h 2431561"/>
              <a:gd name="connsiteX93" fmla="*/ 10588804 w 11690806"/>
              <a:gd name="connsiteY93" fmla="*/ 1325231 h 2431561"/>
              <a:gd name="connsiteX94" fmla="*/ 10660673 w 11690806"/>
              <a:gd name="connsiteY94" fmla="*/ 1360728 h 2431561"/>
              <a:gd name="connsiteX95" fmla="*/ 10720565 w 11690806"/>
              <a:gd name="connsiteY95" fmla="*/ 1413974 h 2431561"/>
              <a:gd name="connsiteX96" fmla="*/ 10732544 w 11690806"/>
              <a:gd name="connsiteY96" fmla="*/ 1413974 h 2431561"/>
              <a:gd name="connsiteX97" fmla="*/ 10756500 w 11690806"/>
              <a:gd name="connsiteY97" fmla="*/ 1419889 h 2431561"/>
              <a:gd name="connsiteX98" fmla="*/ 10768478 w 11690806"/>
              <a:gd name="connsiteY98" fmla="*/ 1431722 h 2431561"/>
              <a:gd name="connsiteX99" fmla="*/ 10696608 w 11690806"/>
              <a:gd name="connsiteY99" fmla="*/ 1496801 h 2431561"/>
              <a:gd name="connsiteX100" fmla="*/ 10588804 w 11690806"/>
              <a:gd name="connsiteY100" fmla="*/ 1538214 h 2431561"/>
              <a:gd name="connsiteX101" fmla="*/ 10433086 w 11690806"/>
              <a:gd name="connsiteY101" fmla="*/ 1538214 h 2431561"/>
              <a:gd name="connsiteX102" fmla="*/ 10409130 w 11690806"/>
              <a:gd name="connsiteY102" fmla="*/ 1538214 h 2431561"/>
              <a:gd name="connsiteX103" fmla="*/ 10373195 w 11690806"/>
              <a:gd name="connsiteY103" fmla="*/ 1544130 h 2431561"/>
              <a:gd name="connsiteX104" fmla="*/ 10349239 w 11690806"/>
              <a:gd name="connsiteY104" fmla="*/ 1550047 h 2431561"/>
              <a:gd name="connsiteX105" fmla="*/ 10061759 w 11690806"/>
              <a:gd name="connsiteY105" fmla="*/ 1603292 h 2431561"/>
              <a:gd name="connsiteX106" fmla="*/ 9750324 w 11690806"/>
              <a:gd name="connsiteY106" fmla="*/ 1656538 h 2431561"/>
              <a:gd name="connsiteX107" fmla="*/ 9965933 w 11690806"/>
              <a:gd name="connsiteY107" fmla="*/ 1668370 h 2431561"/>
              <a:gd name="connsiteX108" fmla="*/ 10157585 w 11690806"/>
              <a:gd name="connsiteY108" fmla="*/ 1650622 h 2431561"/>
              <a:gd name="connsiteX109" fmla="*/ 10145607 w 11690806"/>
              <a:gd name="connsiteY109" fmla="*/ 1668370 h 2431561"/>
              <a:gd name="connsiteX110" fmla="*/ 10121650 w 11690806"/>
              <a:gd name="connsiteY110" fmla="*/ 1680203 h 2431561"/>
              <a:gd name="connsiteX111" fmla="*/ 10097694 w 11690806"/>
              <a:gd name="connsiteY111" fmla="*/ 1686119 h 2431561"/>
              <a:gd name="connsiteX112" fmla="*/ 10061759 w 11690806"/>
              <a:gd name="connsiteY112" fmla="*/ 1697952 h 2431561"/>
              <a:gd name="connsiteX113" fmla="*/ 10049781 w 11690806"/>
              <a:gd name="connsiteY113" fmla="*/ 1697952 h 2431561"/>
              <a:gd name="connsiteX114" fmla="*/ 10037803 w 11690806"/>
              <a:gd name="connsiteY114" fmla="*/ 1697952 h 2431561"/>
              <a:gd name="connsiteX115" fmla="*/ 9977911 w 11690806"/>
              <a:gd name="connsiteY115" fmla="*/ 1686119 h 2431561"/>
              <a:gd name="connsiteX116" fmla="*/ 9929998 w 11690806"/>
              <a:gd name="connsiteY116" fmla="*/ 1697952 h 2431561"/>
              <a:gd name="connsiteX117" fmla="*/ 9906041 w 11690806"/>
              <a:gd name="connsiteY117" fmla="*/ 1703868 h 2431561"/>
              <a:gd name="connsiteX118" fmla="*/ 9858129 w 11690806"/>
              <a:gd name="connsiteY118" fmla="*/ 1709784 h 2431561"/>
              <a:gd name="connsiteX119" fmla="*/ 9810216 w 11690806"/>
              <a:gd name="connsiteY119" fmla="*/ 1715700 h 2431561"/>
              <a:gd name="connsiteX120" fmla="*/ 9654498 w 11690806"/>
              <a:gd name="connsiteY120" fmla="*/ 1739365 h 2431561"/>
              <a:gd name="connsiteX121" fmla="*/ 9474824 w 11690806"/>
              <a:gd name="connsiteY121" fmla="*/ 1745281 h 2431561"/>
              <a:gd name="connsiteX122" fmla="*/ 9307128 w 11690806"/>
              <a:gd name="connsiteY122" fmla="*/ 1768946 h 2431561"/>
              <a:gd name="connsiteX123" fmla="*/ 9295149 w 11690806"/>
              <a:gd name="connsiteY123" fmla="*/ 1768946 h 2431561"/>
              <a:gd name="connsiteX124" fmla="*/ 9283171 w 11690806"/>
              <a:gd name="connsiteY124" fmla="*/ 1768946 h 2431561"/>
              <a:gd name="connsiteX125" fmla="*/ 9259214 w 11690806"/>
              <a:gd name="connsiteY125" fmla="*/ 1768946 h 2431561"/>
              <a:gd name="connsiteX126" fmla="*/ 9247235 w 11690806"/>
              <a:gd name="connsiteY126" fmla="*/ 1774863 h 2431561"/>
              <a:gd name="connsiteX127" fmla="*/ 9355040 w 11690806"/>
              <a:gd name="connsiteY127" fmla="*/ 1798527 h 2431561"/>
              <a:gd name="connsiteX128" fmla="*/ 9462845 w 11690806"/>
              <a:gd name="connsiteY128" fmla="*/ 1798527 h 2431561"/>
              <a:gd name="connsiteX129" fmla="*/ 9558671 w 11690806"/>
              <a:gd name="connsiteY129" fmla="*/ 1792611 h 2431561"/>
              <a:gd name="connsiteX130" fmla="*/ 9618562 w 11690806"/>
              <a:gd name="connsiteY130" fmla="*/ 1780778 h 2431561"/>
              <a:gd name="connsiteX131" fmla="*/ 9666476 w 11690806"/>
              <a:gd name="connsiteY131" fmla="*/ 1780778 h 2431561"/>
              <a:gd name="connsiteX132" fmla="*/ 9738345 w 11690806"/>
              <a:gd name="connsiteY132" fmla="*/ 1774863 h 2431561"/>
              <a:gd name="connsiteX133" fmla="*/ 9786258 w 11690806"/>
              <a:gd name="connsiteY133" fmla="*/ 1774863 h 2431561"/>
              <a:gd name="connsiteX134" fmla="*/ 9858129 w 11690806"/>
              <a:gd name="connsiteY134" fmla="*/ 1763030 h 2431561"/>
              <a:gd name="connsiteX135" fmla="*/ 9941976 w 11690806"/>
              <a:gd name="connsiteY135" fmla="*/ 1763030 h 2431561"/>
              <a:gd name="connsiteX136" fmla="*/ 10037803 w 11690806"/>
              <a:gd name="connsiteY136" fmla="*/ 1768946 h 2431561"/>
              <a:gd name="connsiteX137" fmla="*/ 10097694 w 11690806"/>
              <a:gd name="connsiteY137" fmla="*/ 1768946 h 2431561"/>
              <a:gd name="connsiteX138" fmla="*/ 10145607 w 11690806"/>
              <a:gd name="connsiteY138" fmla="*/ 1763030 h 2431561"/>
              <a:gd name="connsiteX139" fmla="*/ 10169564 w 11690806"/>
              <a:gd name="connsiteY139" fmla="*/ 1751198 h 2431561"/>
              <a:gd name="connsiteX140" fmla="*/ 10205499 w 11690806"/>
              <a:gd name="connsiteY140" fmla="*/ 1751198 h 2431561"/>
              <a:gd name="connsiteX141" fmla="*/ 10217477 w 11690806"/>
              <a:gd name="connsiteY141" fmla="*/ 1763030 h 2431561"/>
              <a:gd name="connsiteX142" fmla="*/ 10217477 w 11690806"/>
              <a:gd name="connsiteY142" fmla="*/ 1768946 h 2431561"/>
              <a:gd name="connsiteX143" fmla="*/ 10229455 w 11690806"/>
              <a:gd name="connsiteY143" fmla="*/ 1768946 h 2431561"/>
              <a:gd name="connsiteX144" fmla="*/ 10265390 w 11690806"/>
              <a:gd name="connsiteY144" fmla="*/ 1763030 h 2431561"/>
              <a:gd name="connsiteX145" fmla="*/ 10289346 w 11690806"/>
              <a:gd name="connsiteY145" fmla="*/ 1751198 h 2431561"/>
              <a:gd name="connsiteX146" fmla="*/ 10337259 w 11690806"/>
              <a:gd name="connsiteY146" fmla="*/ 1751198 h 2431561"/>
              <a:gd name="connsiteX147" fmla="*/ 10349239 w 11690806"/>
              <a:gd name="connsiteY147" fmla="*/ 1751198 h 2431561"/>
              <a:gd name="connsiteX148" fmla="*/ 10373195 w 11690806"/>
              <a:gd name="connsiteY148" fmla="*/ 1751198 h 2431561"/>
              <a:gd name="connsiteX149" fmla="*/ 10397151 w 11690806"/>
              <a:gd name="connsiteY149" fmla="*/ 1751198 h 2431561"/>
              <a:gd name="connsiteX150" fmla="*/ 10421108 w 11690806"/>
              <a:gd name="connsiteY150" fmla="*/ 1751198 h 2431561"/>
              <a:gd name="connsiteX151" fmla="*/ 10421108 w 11690806"/>
              <a:gd name="connsiteY151" fmla="*/ 1763030 h 2431561"/>
              <a:gd name="connsiteX152" fmla="*/ 10409130 w 11690806"/>
              <a:gd name="connsiteY152" fmla="*/ 1768946 h 2431561"/>
              <a:gd name="connsiteX153" fmla="*/ 10397151 w 11690806"/>
              <a:gd name="connsiteY153" fmla="*/ 1774863 h 2431561"/>
              <a:gd name="connsiteX154" fmla="*/ 10373195 w 11690806"/>
              <a:gd name="connsiteY154" fmla="*/ 1780778 h 2431561"/>
              <a:gd name="connsiteX155" fmla="*/ 10349239 w 11690806"/>
              <a:gd name="connsiteY155" fmla="*/ 1792611 h 2431561"/>
              <a:gd name="connsiteX156" fmla="*/ 10337259 w 11690806"/>
              <a:gd name="connsiteY156" fmla="*/ 1792611 h 2431561"/>
              <a:gd name="connsiteX157" fmla="*/ 10337259 w 11690806"/>
              <a:gd name="connsiteY157" fmla="*/ 1798527 h 2431561"/>
              <a:gd name="connsiteX158" fmla="*/ 10289346 w 11690806"/>
              <a:gd name="connsiteY158" fmla="*/ 1798527 h 2431561"/>
              <a:gd name="connsiteX159" fmla="*/ 10277368 w 11690806"/>
              <a:gd name="connsiteY159" fmla="*/ 1804443 h 2431561"/>
              <a:gd name="connsiteX160" fmla="*/ 10241434 w 11690806"/>
              <a:gd name="connsiteY160" fmla="*/ 1804443 h 2431561"/>
              <a:gd name="connsiteX161" fmla="*/ 10229455 w 11690806"/>
              <a:gd name="connsiteY161" fmla="*/ 1798527 h 2431561"/>
              <a:gd name="connsiteX162" fmla="*/ 10205499 w 11690806"/>
              <a:gd name="connsiteY162" fmla="*/ 1798527 h 2431561"/>
              <a:gd name="connsiteX163" fmla="*/ 10169564 w 11690806"/>
              <a:gd name="connsiteY163" fmla="*/ 1804443 h 2431561"/>
              <a:gd name="connsiteX164" fmla="*/ 10145607 w 11690806"/>
              <a:gd name="connsiteY164" fmla="*/ 1804443 h 2431561"/>
              <a:gd name="connsiteX165" fmla="*/ 10121650 w 11690806"/>
              <a:gd name="connsiteY165" fmla="*/ 1810360 h 2431561"/>
              <a:gd name="connsiteX166" fmla="*/ 10097694 w 11690806"/>
              <a:gd name="connsiteY166" fmla="*/ 1810360 h 2431561"/>
              <a:gd name="connsiteX167" fmla="*/ 10085716 w 11690806"/>
              <a:gd name="connsiteY167" fmla="*/ 1810360 h 2431561"/>
              <a:gd name="connsiteX168" fmla="*/ 10049781 w 11690806"/>
              <a:gd name="connsiteY168" fmla="*/ 1828108 h 2431561"/>
              <a:gd name="connsiteX169" fmla="*/ 10049781 w 11690806"/>
              <a:gd name="connsiteY169" fmla="*/ 1834025 h 2431561"/>
              <a:gd name="connsiteX170" fmla="*/ 10049781 w 11690806"/>
              <a:gd name="connsiteY170" fmla="*/ 1839941 h 2431561"/>
              <a:gd name="connsiteX171" fmla="*/ 10049781 w 11690806"/>
              <a:gd name="connsiteY171" fmla="*/ 1845856 h 2431561"/>
              <a:gd name="connsiteX172" fmla="*/ 10097694 w 11690806"/>
              <a:gd name="connsiteY172" fmla="*/ 1845856 h 2431561"/>
              <a:gd name="connsiteX173" fmla="*/ 10109672 w 11690806"/>
              <a:gd name="connsiteY173" fmla="*/ 1839941 h 2431561"/>
              <a:gd name="connsiteX174" fmla="*/ 10145607 w 11690806"/>
              <a:gd name="connsiteY174" fmla="*/ 1834025 h 2431561"/>
              <a:gd name="connsiteX175" fmla="*/ 10169564 w 11690806"/>
              <a:gd name="connsiteY175" fmla="*/ 1828108 h 2431561"/>
              <a:gd name="connsiteX176" fmla="*/ 10205499 w 11690806"/>
              <a:gd name="connsiteY176" fmla="*/ 1828108 h 2431561"/>
              <a:gd name="connsiteX177" fmla="*/ 10409130 w 11690806"/>
              <a:gd name="connsiteY177" fmla="*/ 1816276 h 2431561"/>
              <a:gd name="connsiteX178" fmla="*/ 10636717 w 11690806"/>
              <a:gd name="connsiteY178" fmla="*/ 1798527 h 2431561"/>
              <a:gd name="connsiteX179" fmla="*/ 10696608 w 11690806"/>
              <a:gd name="connsiteY179" fmla="*/ 1804443 h 2431561"/>
              <a:gd name="connsiteX180" fmla="*/ 10768478 w 11690806"/>
              <a:gd name="connsiteY180" fmla="*/ 1810360 h 2431561"/>
              <a:gd name="connsiteX181" fmla="*/ 10828369 w 11690806"/>
              <a:gd name="connsiteY181" fmla="*/ 1816276 h 2431561"/>
              <a:gd name="connsiteX182" fmla="*/ 10840347 w 11690806"/>
              <a:gd name="connsiteY182" fmla="*/ 1816276 h 2431561"/>
              <a:gd name="connsiteX183" fmla="*/ 10852326 w 11690806"/>
              <a:gd name="connsiteY183" fmla="*/ 1810360 h 2431561"/>
              <a:gd name="connsiteX184" fmla="*/ 10864304 w 11690806"/>
              <a:gd name="connsiteY184" fmla="*/ 1810360 h 2431561"/>
              <a:gd name="connsiteX185" fmla="*/ 10948152 w 11690806"/>
              <a:gd name="connsiteY185" fmla="*/ 1810360 h 2431561"/>
              <a:gd name="connsiteX186" fmla="*/ 10972109 w 11690806"/>
              <a:gd name="connsiteY186" fmla="*/ 1804443 h 2431561"/>
              <a:gd name="connsiteX187" fmla="*/ 11020022 w 11690806"/>
              <a:gd name="connsiteY187" fmla="*/ 1798527 h 2431561"/>
              <a:gd name="connsiteX188" fmla="*/ 11067936 w 11690806"/>
              <a:gd name="connsiteY188" fmla="*/ 1798527 h 2431561"/>
              <a:gd name="connsiteX189" fmla="*/ 11032000 w 11690806"/>
              <a:gd name="connsiteY189" fmla="*/ 1816276 h 2431561"/>
              <a:gd name="connsiteX190" fmla="*/ 10984087 w 11690806"/>
              <a:gd name="connsiteY190" fmla="*/ 1834025 h 2431561"/>
              <a:gd name="connsiteX191" fmla="*/ 10948152 w 11690806"/>
              <a:gd name="connsiteY191" fmla="*/ 1839941 h 2431561"/>
              <a:gd name="connsiteX192" fmla="*/ 10924196 w 11690806"/>
              <a:gd name="connsiteY192" fmla="*/ 1845856 h 2431561"/>
              <a:gd name="connsiteX193" fmla="*/ 10912218 w 11690806"/>
              <a:gd name="connsiteY193" fmla="*/ 1857689 h 2431561"/>
              <a:gd name="connsiteX194" fmla="*/ 10900240 w 11690806"/>
              <a:gd name="connsiteY194" fmla="*/ 1857689 h 2431561"/>
              <a:gd name="connsiteX195" fmla="*/ 10888261 w 11690806"/>
              <a:gd name="connsiteY195" fmla="*/ 1857689 h 2431561"/>
              <a:gd name="connsiteX196" fmla="*/ 10864304 w 11690806"/>
              <a:gd name="connsiteY196" fmla="*/ 1863606 h 2431561"/>
              <a:gd name="connsiteX197" fmla="*/ 10780456 w 11690806"/>
              <a:gd name="connsiteY197" fmla="*/ 1893186 h 2431561"/>
              <a:gd name="connsiteX198" fmla="*/ 10672651 w 11690806"/>
              <a:gd name="connsiteY198" fmla="*/ 1905019 h 2431561"/>
              <a:gd name="connsiteX199" fmla="*/ 10576826 w 11690806"/>
              <a:gd name="connsiteY199" fmla="*/ 1910936 h 2431561"/>
              <a:gd name="connsiteX200" fmla="*/ 9810216 w 11690806"/>
              <a:gd name="connsiteY200" fmla="*/ 1970097 h 2431561"/>
              <a:gd name="connsiteX201" fmla="*/ 9606584 w 11690806"/>
              <a:gd name="connsiteY201" fmla="*/ 2005594 h 2431561"/>
              <a:gd name="connsiteX202" fmla="*/ 9378997 w 11690806"/>
              <a:gd name="connsiteY202" fmla="*/ 2029259 h 2431561"/>
              <a:gd name="connsiteX203" fmla="*/ 9163388 w 11690806"/>
              <a:gd name="connsiteY203" fmla="*/ 2035176 h 2431561"/>
              <a:gd name="connsiteX204" fmla="*/ 9031627 w 11690806"/>
              <a:gd name="connsiteY204" fmla="*/ 2041092 h 2431561"/>
              <a:gd name="connsiteX205" fmla="*/ 8911844 w 11690806"/>
              <a:gd name="connsiteY205" fmla="*/ 2058840 h 2431561"/>
              <a:gd name="connsiteX206" fmla="*/ 8480626 w 11690806"/>
              <a:gd name="connsiteY206" fmla="*/ 2094337 h 2431561"/>
              <a:gd name="connsiteX207" fmla="*/ 8025451 w 11690806"/>
              <a:gd name="connsiteY207" fmla="*/ 2123919 h 2431561"/>
              <a:gd name="connsiteX208" fmla="*/ 7737972 w 11690806"/>
              <a:gd name="connsiteY208" fmla="*/ 2135751 h 2431561"/>
              <a:gd name="connsiteX209" fmla="*/ 7438516 w 11690806"/>
              <a:gd name="connsiteY209" fmla="*/ 2159415 h 2431561"/>
              <a:gd name="connsiteX210" fmla="*/ 7151037 w 11690806"/>
              <a:gd name="connsiteY210" fmla="*/ 2212662 h 2431561"/>
              <a:gd name="connsiteX211" fmla="*/ 7103124 w 11690806"/>
              <a:gd name="connsiteY211" fmla="*/ 2224494 h 2431561"/>
              <a:gd name="connsiteX212" fmla="*/ 7067189 w 11690806"/>
              <a:gd name="connsiteY212" fmla="*/ 2230410 h 2431561"/>
              <a:gd name="connsiteX213" fmla="*/ 7019275 w 11690806"/>
              <a:gd name="connsiteY213" fmla="*/ 2230410 h 2431561"/>
              <a:gd name="connsiteX214" fmla="*/ 6887515 w 11690806"/>
              <a:gd name="connsiteY214" fmla="*/ 2242243 h 2431561"/>
              <a:gd name="connsiteX215" fmla="*/ 6755753 w 11690806"/>
              <a:gd name="connsiteY215" fmla="*/ 2254075 h 2431561"/>
              <a:gd name="connsiteX216" fmla="*/ 6612014 w 11690806"/>
              <a:gd name="connsiteY216" fmla="*/ 2289572 h 2431561"/>
              <a:gd name="connsiteX217" fmla="*/ 6360470 w 11690806"/>
              <a:gd name="connsiteY217" fmla="*/ 2325070 h 2431561"/>
              <a:gd name="connsiteX218" fmla="*/ 6084969 w 11690806"/>
              <a:gd name="connsiteY218" fmla="*/ 2342818 h 2431561"/>
              <a:gd name="connsiteX219" fmla="*/ 5785512 w 11690806"/>
              <a:gd name="connsiteY219" fmla="*/ 2348735 h 2431561"/>
              <a:gd name="connsiteX220" fmla="*/ 5474077 w 11690806"/>
              <a:gd name="connsiteY220" fmla="*/ 2342818 h 2431561"/>
              <a:gd name="connsiteX221" fmla="*/ 5282425 w 11690806"/>
              <a:gd name="connsiteY221" fmla="*/ 2325070 h 2431561"/>
              <a:gd name="connsiteX222" fmla="*/ 5054836 w 11690806"/>
              <a:gd name="connsiteY222" fmla="*/ 2342818 h 2431561"/>
              <a:gd name="connsiteX223" fmla="*/ 4911099 w 11690806"/>
              <a:gd name="connsiteY223" fmla="*/ 2354651 h 2431561"/>
              <a:gd name="connsiteX224" fmla="*/ 4731424 w 11690806"/>
              <a:gd name="connsiteY224" fmla="*/ 2366483 h 2431561"/>
              <a:gd name="connsiteX225" fmla="*/ 4360096 w 11690806"/>
              <a:gd name="connsiteY225" fmla="*/ 2366483 h 2431561"/>
              <a:gd name="connsiteX226" fmla="*/ 4012725 w 11690806"/>
              <a:gd name="connsiteY226" fmla="*/ 2348735 h 2431561"/>
              <a:gd name="connsiteX227" fmla="*/ 3653378 w 11690806"/>
              <a:gd name="connsiteY227" fmla="*/ 2348735 h 2431561"/>
              <a:gd name="connsiteX228" fmla="*/ 3365899 w 11690806"/>
              <a:gd name="connsiteY228" fmla="*/ 2354651 h 2431561"/>
              <a:gd name="connsiteX229" fmla="*/ 3066441 w 11690806"/>
              <a:gd name="connsiteY229" fmla="*/ 2372399 h 2431561"/>
              <a:gd name="connsiteX230" fmla="*/ 3030507 w 11690806"/>
              <a:gd name="connsiteY230" fmla="*/ 2378316 h 2431561"/>
              <a:gd name="connsiteX231" fmla="*/ 3006550 w 11690806"/>
              <a:gd name="connsiteY231" fmla="*/ 2378316 h 2431561"/>
              <a:gd name="connsiteX232" fmla="*/ 2994572 w 11690806"/>
              <a:gd name="connsiteY232" fmla="*/ 2378316 h 2431561"/>
              <a:gd name="connsiteX233" fmla="*/ 2575332 w 11690806"/>
              <a:gd name="connsiteY233" fmla="*/ 2390148 h 2431561"/>
              <a:gd name="connsiteX234" fmla="*/ 2156091 w 11690806"/>
              <a:gd name="connsiteY234" fmla="*/ 2407896 h 2431561"/>
              <a:gd name="connsiteX235" fmla="*/ 1760808 w 11690806"/>
              <a:gd name="connsiteY235" fmla="*/ 2413813 h 2431561"/>
              <a:gd name="connsiteX236" fmla="*/ 1425416 w 11690806"/>
              <a:gd name="connsiteY236" fmla="*/ 2413813 h 2431561"/>
              <a:gd name="connsiteX237" fmla="*/ 1102002 w 11690806"/>
              <a:gd name="connsiteY237" fmla="*/ 2419729 h 2431561"/>
              <a:gd name="connsiteX238" fmla="*/ 970242 w 11690806"/>
              <a:gd name="connsiteY238" fmla="*/ 2431561 h 2431561"/>
              <a:gd name="connsiteX239" fmla="*/ 838481 w 11690806"/>
              <a:gd name="connsiteY239" fmla="*/ 2413813 h 2431561"/>
              <a:gd name="connsiteX240" fmla="*/ 742654 w 11690806"/>
              <a:gd name="connsiteY240" fmla="*/ 2407896 h 2431561"/>
              <a:gd name="connsiteX241" fmla="*/ 634850 w 11690806"/>
              <a:gd name="connsiteY241" fmla="*/ 2413813 h 2431561"/>
              <a:gd name="connsiteX242" fmla="*/ 539023 w 11690806"/>
              <a:gd name="connsiteY242" fmla="*/ 2419729 h 2431561"/>
              <a:gd name="connsiteX243" fmla="*/ 359349 w 11690806"/>
              <a:gd name="connsiteY243" fmla="*/ 2413813 h 2431561"/>
              <a:gd name="connsiteX244" fmla="*/ 179674 w 11690806"/>
              <a:gd name="connsiteY244" fmla="*/ 2407896 h 2431561"/>
              <a:gd name="connsiteX245" fmla="*/ 0 w 11690806"/>
              <a:gd name="connsiteY245" fmla="*/ 2413813 h 2431561"/>
              <a:gd name="connsiteX246" fmla="*/ 0 w 11690806"/>
              <a:gd name="connsiteY246" fmla="*/ 573872 h 2431561"/>
              <a:gd name="connsiteX247" fmla="*/ 35935 w 11690806"/>
              <a:gd name="connsiteY247" fmla="*/ 585705 h 2431561"/>
              <a:gd name="connsiteX248" fmla="*/ 59891 w 11690806"/>
              <a:gd name="connsiteY248" fmla="*/ 585705 h 2431561"/>
              <a:gd name="connsiteX249" fmla="*/ 95827 w 11690806"/>
              <a:gd name="connsiteY249" fmla="*/ 573872 h 2431561"/>
              <a:gd name="connsiteX250" fmla="*/ 119783 w 11690806"/>
              <a:gd name="connsiteY250" fmla="*/ 585705 h 2431561"/>
              <a:gd name="connsiteX251" fmla="*/ 131762 w 11690806"/>
              <a:gd name="connsiteY251" fmla="*/ 591621 h 2431561"/>
              <a:gd name="connsiteX252" fmla="*/ 179674 w 11690806"/>
              <a:gd name="connsiteY252" fmla="*/ 597537 h 2431561"/>
              <a:gd name="connsiteX253" fmla="*/ 371327 w 11690806"/>
              <a:gd name="connsiteY253" fmla="*/ 597537 h 2431561"/>
              <a:gd name="connsiteX254" fmla="*/ 562979 w 11690806"/>
              <a:gd name="connsiteY254" fmla="*/ 615286 h 2431561"/>
              <a:gd name="connsiteX255" fmla="*/ 586936 w 11690806"/>
              <a:gd name="connsiteY255" fmla="*/ 615286 h 2431561"/>
              <a:gd name="connsiteX256" fmla="*/ 610893 w 11690806"/>
              <a:gd name="connsiteY256" fmla="*/ 615286 h 2431561"/>
              <a:gd name="connsiteX257" fmla="*/ 634850 w 11690806"/>
              <a:gd name="connsiteY257" fmla="*/ 615286 h 2431561"/>
              <a:gd name="connsiteX258" fmla="*/ 658806 w 11690806"/>
              <a:gd name="connsiteY258" fmla="*/ 615286 h 2431561"/>
              <a:gd name="connsiteX259" fmla="*/ 670784 w 11690806"/>
              <a:gd name="connsiteY259" fmla="*/ 615286 h 2431561"/>
              <a:gd name="connsiteX260" fmla="*/ 682763 w 11690806"/>
              <a:gd name="connsiteY260" fmla="*/ 597537 h 2431561"/>
              <a:gd name="connsiteX261" fmla="*/ 682763 w 11690806"/>
              <a:gd name="connsiteY261" fmla="*/ 585705 h 2431561"/>
              <a:gd name="connsiteX262" fmla="*/ 670784 w 11690806"/>
              <a:gd name="connsiteY262" fmla="*/ 573872 h 2431561"/>
              <a:gd name="connsiteX263" fmla="*/ 658806 w 11690806"/>
              <a:gd name="connsiteY263" fmla="*/ 567957 h 2431561"/>
              <a:gd name="connsiteX264" fmla="*/ 622872 w 11690806"/>
              <a:gd name="connsiteY264" fmla="*/ 567957 h 2431561"/>
              <a:gd name="connsiteX265" fmla="*/ 610893 w 11690806"/>
              <a:gd name="connsiteY265" fmla="*/ 567957 h 2431561"/>
              <a:gd name="connsiteX266" fmla="*/ 586936 w 11690806"/>
              <a:gd name="connsiteY266" fmla="*/ 567957 h 2431561"/>
              <a:gd name="connsiteX267" fmla="*/ 562979 w 11690806"/>
              <a:gd name="connsiteY267" fmla="*/ 567957 h 2431561"/>
              <a:gd name="connsiteX268" fmla="*/ 539023 w 11690806"/>
              <a:gd name="connsiteY268" fmla="*/ 562040 h 2431561"/>
              <a:gd name="connsiteX269" fmla="*/ 527045 w 11690806"/>
              <a:gd name="connsiteY269" fmla="*/ 556124 h 2431561"/>
              <a:gd name="connsiteX270" fmla="*/ 491110 w 11690806"/>
              <a:gd name="connsiteY270" fmla="*/ 550207 h 2431561"/>
              <a:gd name="connsiteX271" fmla="*/ 431219 w 11690806"/>
              <a:gd name="connsiteY271" fmla="*/ 550207 h 2431561"/>
              <a:gd name="connsiteX272" fmla="*/ 419241 w 11690806"/>
              <a:gd name="connsiteY272" fmla="*/ 538375 h 2431561"/>
              <a:gd name="connsiteX273" fmla="*/ 407262 w 11690806"/>
              <a:gd name="connsiteY273" fmla="*/ 532459 h 2431561"/>
              <a:gd name="connsiteX274" fmla="*/ 419241 w 11690806"/>
              <a:gd name="connsiteY274" fmla="*/ 526542 h 2431561"/>
              <a:gd name="connsiteX275" fmla="*/ 443197 w 11690806"/>
              <a:gd name="connsiteY275" fmla="*/ 520627 h 2431561"/>
              <a:gd name="connsiteX276" fmla="*/ 479132 w 11690806"/>
              <a:gd name="connsiteY276" fmla="*/ 526542 h 2431561"/>
              <a:gd name="connsiteX277" fmla="*/ 491110 w 11690806"/>
              <a:gd name="connsiteY277" fmla="*/ 532459 h 2431561"/>
              <a:gd name="connsiteX278" fmla="*/ 562979 w 11690806"/>
              <a:gd name="connsiteY278" fmla="*/ 538375 h 2431561"/>
              <a:gd name="connsiteX279" fmla="*/ 634850 w 11690806"/>
              <a:gd name="connsiteY279" fmla="*/ 532459 h 2431561"/>
              <a:gd name="connsiteX280" fmla="*/ 694741 w 11690806"/>
              <a:gd name="connsiteY280" fmla="*/ 538375 h 2431561"/>
              <a:gd name="connsiteX281" fmla="*/ 754633 w 11690806"/>
              <a:gd name="connsiteY281" fmla="*/ 556124 h 2431561"/>
              <a:gd name="connsiteX282" fmla="*/ 778589 w 11690806"/>
              <a:gd name="connsiteY282" fmla="*/ 556124 h 2431561"/>
              <a:gd name="connsiteX283" fmla="*/ 802546 w 11690806"/>
              <a:gd name="connsiteY283" fmla="*/ 550207 h 2431561"/>
              <a:gd name="connsiteX284" fmla="*/ 814524 w 11690806"/>
              <a:gd name="connsiteY284" fmla="*/ 550207 h 2431561"/>
              <a:gd name="connsiteX285" fmla="*/ 874415 w 11690806"/>
              <a:gd name="connsiteY285" fmla="*/ 556124 h 2431561"/>
              <a:gd name="connsiteX286" fmla="*/ 934306 w 11690806"/>
              <a:gd name="connsiteY286" fmla="*/ 562040 h 2431561"/>
              <a:gd name="connsiteX287" fmla="*/ 982220 w 11690806"/>
              <a:gd name="connsiteY287" fmla="*/ 567957 h 2431561"/>
              <a:gd name="connsiteX288" fmla="*/ 994198 w 11690806"/>
              <a:gd name="connsiteY288" fmla="*/ 562040 h 2431561"/>
              <a:gd name="connsiteX289" fmla="*/ 1018155 w 11690806"/>
              <a:gd name="connsiteY289" fmla="*/ 562040 h 2431561"/>
              <a:gd name="connsiteX290" fmla="*/ 1030133 w 11690806"/>
              <a:gd name="connsiteY290" fmla="*/ 567957 h 2431561"/>
              <a:gd name="connsiteX291" fmla="*/ 1054089 w 11690806"/>
              <a:gd name="connsiteY291" fmla="*/ 573872 h 2431561"/>
              <a:gd name="connsiteX292" fmla="*/ 1090024 w 11690806"/>
              <a:gd name="connsiteY292" fmla="*/ 573872 h 2431561"/>
              <a:gd name="connsiteX293" fmla="*/ 1113980 w 11690806"/>
              <a:gd name="connsiteY293" fmla="*/ 567957 h 2431561"/>
              <a:gd name="connsiteX294" fmla="*/ 1293656 w 11690806"/>
              <a:gd name="connsiteY294" fmla="*/ 562040 h 2431561"/>
              <a:gd name="connsiteX295" fmla="*/ 1461351 w 11690806"/>
              <a:gd name="connsiteY295" fmla="*/ 567957 h 2431561"/>
              <a:gd name="connsiteX296" fmla="*/ 1521243 w 11690806"/>
              <a:gd name="connsiteY296" fmla="*/ 567957 h 2431561"/>
              <a:gd name="connsiteX297" fmla="*/ 1533221 w 11690806"/>
              <a:gd name="connsiteY297" fmla="*/ 562040 h 2431561"/>
              <a:gd name="connsiteX298" fmla="*/ 1545199 w 11690806"/>
              <a:gd name="connsiteY298" fmla="*/ 562040 h 2431561"/>
              <a:gd name="connsiteX299" fmla="*/ 1557178 w 11690806"/>
              <a:gd name="connsiteY299" fmla="*/ 567957 h 2431561"/>
              <a:gd name="connsiteX300" fmla="*/ 2395658 w 11690806"/>
              <a:gd name="connsiteY300" fmla="*/ 567957 h 2431561"/>
              <a:gd name="connsiteX301" fmla="*/ 2407636 w 11690806"/>
              <a:gd name="connsiteY301" fmla="*/ 567957 h 2431561"/>
              <a:gd name="connsiteX302" fmla="*/ 2419614 w 11690806"/>
              <a:gd name="connsiteY302" fmla="*/ 573872 h 2431561"/>
              <a:gd name="connsiteX303" fmla="*/ 2443571 w 11690806"/>
              <a:gd name="connsiteY303" fmla="*/ 573872 h 2431561"/>
              <a:gd name="connsiteX304" fmla="*/ 2419614 w 11690806"/>
              <a:gd name="connsiteY304" fmla="*/ 591621 h 2431561"/>
              <a:gd name="connsiteX305" fmla="*/ 2395658 w 11690806"/>
              <a:gd name="connsiteY305" fmla="*/ 597537 h 2431561"/>
              <a:gd name="connsiteX306" fmla="*/ 2383680 w 11690806"/>
              <a:gd name="connsiteY306" fmla="*/ 597537 h 2431561"/>
              <a:gd name="connsiteX307" fmla="*/ 2347744 w 11690806"/>
              <a:gd name="connsiteY307" fmla="*/ 603453 h 2431561"/>
              <a:gd name="connsiteX308" fmla="*/ 2323788 w 11690806"/>
              <a:gd name="connsiteY308" fmla="*/ 603453 h 2431561"/>
              <a:gd name="connsiteX309" fmla="*/ 2311810 w 11690806"/>
              <a:gd name="connsiteY309" fmla="*/ 621202 h 2431561"/>
              <a:gd name="connsiteX310" fmla="*/ 2359722 w 11690806"/>
              <a:gd name="connsiteY310" fmla="*/ 627118 h 2431561"/>
              <a:gd name="connsiteX311" fmla="*/ 2419614 w 11690806"/>
              <a:gd name="connsiteY311" fmla="*/ 627118 h 2431561"/>
              <a:gd name="connsiteX312" fmla="*/ 2479506 w 11690806"/>
              <a:gd name="connsiteY312" fmla="*/ 627118 h 2431561"/>
              <a:gd name="connsiteX313" fmla="*/ 2527418 w 11690806"/>
              <a:gd name="connsiteY313" fmla="*/ 627118 h 2431561"/>
              <a:gd name="connsiteX314" fmla="*/ 2575332 w 11690806"/>
              <a:gd name="connsiteY314" fmla="*/ 627118 h 2431561"/>
              <a:gd name="connsiteX315" fmla="*/ 2635223 w 11690806"/>
              <a:gd name="connsiteY315" fmla="*/ 621202 h 2431561"/>
              <a:gd name="connsiteX316" fmla="*/ 2910724 w 11690806"/>
              <a:gd name="connsiteY316" fmla="*/ 615286 h 2431561"/>
              <a:gd name="connsiteX317" fmla="*/ 3210181 w 11690806"/>
              <a:gd name="connsiteY317" fmla="*/ 615286 h 2431561"/>
              <a:gd name="connsiteX318" fmla="*/ 3377877 w 11690806"/>
              <a:gd name="connsiteY318" fmla="*/ 597537 h 2431561"/>
              <a:gd name="connsiteX319" fmla="*/ 3569529 w 11690806"/>
              <a:gd name="connsiteY319" fmla="*/ 597537 h 2431561"/>
              <a:gd name="connsiteX320" fmla="*/ 3928878 w 11690806"/>
              <a:gd name="connsiteY320" fmla="*/ 597537 h 2431561"/>
              <a:gd name="connsiteX321" fmla="*/ 4300205 w 11690806"/>
              <a:gd name="connsiteY321" fmla="*/ 585705 h 2431561"/>
              <a:gd name="connsiteX322" fmla="*/ 4683510 w 11690806"/>
              <a:gd name="connsiteY322" fmla="*/ 573872 h 2431561"/>
              <a:gd name="connsiteX323" fmla="*/ 4719444 w 11690806"/>
              <a:gd name="connsiteY323" fmla="*/ 573872 h 2431561"/>
              <a:gd name="connsiteX324" fmla="*/ 4731424 w 11690806"/>
              <a:gd name="connsiteY324" fmla="*/ 573872 h 2431561"/>
              <a:gd name="connsiteX325" fmla="*/ 4755380 w 11690806"/>
              <a:gd name="connsiteY325" fmla="*/ 585705 h 2431561"/>
              <a:gd name="connsiteX326" fmla="*/ 4791315 w 11690806"/>
              <a:gd name="connsiteY326" fmla="*/ 591621 h 2431561"/>
              <a:gd name="connsiteX327" fmla="*/ 4803293 w 11690806"/>
              <a:gd name="connsiteY327" fmla="*/ 591621 h 2431561"/>
              <a:gd name="connsiteX328" fmla="*/ 4815271 w 11690806"/>
              <a:gd name="connsiteY328" fmla="*/ 573872 h 2431561"/>
              <a:gd name="connsiteX329" fmla="*/ 4839227 w 11690806"/>
              <a:gd name="connsiteY329" fmla="*/ 567957 h 2431561"/>
              <a:gd name="connsiteX330" fmla="*/ 4851206 w 11690806"/>
              <a:gd name="connsiteY330" fmla="*/ 567957 h 2431561"/>
              <a:gd name="connsiteX331" fmla="*/ 5102750 w 11690806"/>
              <a:gd name="connsiteY331" fmla="*/ 556124 h 2431561"/>
              <a:gd name="connsiteX332" fmla="*/ 5366273 w 11690806"/>
              <a:gd name="connsiteY332" fmla="*/ 550207 h 2431561"/>
              <a:gd name="connsiteX333" fmla="*/ 5438142 w 11690806"/>
              <a:gd name="connsiteY333" fmla="*/ 550207 h 2431561"/>
              <a:gd name="connsiteX334" fmla="*/ 5521990 w 11690806"/>
              <a:gd name="connsiteY334" fmla="*/ 550207 h 2431561"/>
              <a:gd name="connsiteX335" fmla="*/ 5581881 w 11690806"/>
              <a:gd name="connsiteY335" fmla="*/ 556124 h 2431561"/>
              <a:gd name="connsiteX336" fmla="*/ 5593861 w 11690806"/>
              <a:gd name="connsiteY336" fmla="*/ 538375 h 2431561"/>
              <a:gd name="connsiteX337" fmla="*/ 5617816 w 11690806"/>
              <a:gd name="connsiteY337" fmla="*/ 532459 h 2431561"/>
              <a:gd name="connsiteX338" fmla="*/ 5653751 w 11690806"/>
              <a:gd name="connsiteY338" fmla="*/ 526542 h 2431561"/>
              <a:gd name="connsiteX339" fmla="*/ 5677708 w 11690806"/>
              <a:gd name="connsiteY339" fmla="*/ 520627 h 2431561"/>
              <a:gd name="connsiteX340" fmla="*/ 5725622 w 11690806"/>
              <a:gd name="connsiteY340" fmla="*/ 520627 h 2431561"/>
              <a:gd name="connsiteX341" fmla="*/ 6108926 w 11690806"/>
              <a:gd name="connsiteY341" fmla="*/ 496962 h 2431561"/>
              <a:gd name="connsiteX342" fmla="*/ 6504209 w 11690806"/>
              <a:gd name="connsiteY342" fmla="*/ 461464 h 2431561"/>
              <a:gd name="connsiteX343" fmla="*/ 6755753 w 11690806"/>
              <a:gd name="connsiteY343" fmla="*/ 437799 h 2431561"/>
              <a:gd name="connsiteX344" fmla="*/ 7007297 w 11690806"/>
              <a:gd name="connsiteY344" fmla="*/ 425967 h 2431561"/>
              <a:gd name="connsiteX345" fmla="*/ 7043232 w 11690806"/>
              <a:gd name="connsiteY345" fmla="*/ 425967 h 2431561"/>
              <a:gd name="connsiteX346" fmla="*/ 7079167 w 11690806"/>
              <a:gd name="connsiteY346" fmla="*/ 414135 h 2431561"/>
              <a:gd name="connsiteX347" fmla="*/ 7091145 w 11690806"/>
              <a:gd name="connsiteY347" fmla="*/ 414135 h 2431561"/>
              <a:gd name="connsiteX348" fmla="*/ 7127080 w 11690806"/>
              <a:gd name="connsiteY348" fmla="*/ 414135 h 2431561"/>
              <a:gd name="connsiteX349" fmla="*/ 7139058 w 11690806"/>
              <a:gd name="connsiteY349" fmla="*/ 408219 h 2431561"/>
              <a:gd name="connsiteX350" fmla="*/ 7151037 w 11690806"/>
              <a:gd name="connsiteY350" fmla="*/ 402302 h 2431561"/>
              <a:gd name="connsiteX351" fmla="*/ 7186971 w 11690806"/>
              <a:gd name="connsiteY351" fmla="*/ 396386 h 2431561"/>
              <a:gd name="connsiteX352" fmla="*/ 7198949 w 11690806"/>
              <a:gd name="connsiteY352" fmla="*/ 396386 h 2431561"/>
              <a:gd name="connsiteX353" fmla="*/ 7210928 w 11690806"/>
              <a:gd name="connsiteY353" fmla="*/ 384554 h 2431561"/>
              <a:gd name="connsiteX354" fmla="*/ 7306754 w 11690806"/>
              <a:gd name="connsiteY354" fmla="*/ 384554 h 2431561"/>
              <a:gd name="connsiteX355" fmla="*/ 7366645 w 11690806"/>
              <a:gd name="connsiteY355" fmla="*/ 372721 h 2431561"/>
              <a:gd name="connsiteX356" fmla="*/ 7438516 w 11690806"/>
              <a:gd name="connsiteY356" fmla="*/ 360889 h 2431561"/>
              <a:gd name="connsiteX357" fmla="*/ 7498407 w 11690806"/>
              <a:gd name="connsiteY357" fmla="*/ 349056 h 2431561"/>
              <a:gd name="connsiteX358" fmla="*/ 8312930 w 11690806"/>
              <a:gd name="connsiteY358" fmla="*/ 242564 h 2431561"/>
              <a:gd name="connsiteX359" fmla="*/ 8480626 w 11690806"/>
              <a:gd name="connsiteY359" fmla="*/ 236648 h 2431561"/>
              <a:gd name="connsiteX360" fmla="*/ 8660300 w 11690806"/>
              <a:gd name="connsiteY360" fmla="*/ 218900 h 2431561"/>
              <a:gd name="connsiteX361" fmla="*/ 8684257 w 11690806"/>
              <a:gd name="connsiteY361" fmla="*/ 212984 h 2431561"/>
              <a:gd name="connsiteX362" fmla="*/ 8732170 w 11690806"/>
              <a:gd name="connsiteY362" fmla="*/ 212984 h 2431561"/>
              <a:gd name="connsiteX363" fmla="*/ 8792061 w 11690806"/>
              <a:gd name="connsiteY363" fmla="*/ 207068 h 2431561"/>
              <a:gd name="connsiteX364" fmla="*/ 8827996 w 11690806"/>
              <a:gd name="connsiteY364" fmla="*/ 201151 h 2431561"/>
              <a:gd name="connsiteX365" fmla="*/ 8875909 w 11690806"/>
              <a:gd name="connsiteY365" fmla="*/ 189319 h 2431561"/>
              <a:gd name="connsiteX366" fmla="*/ 8887887 w 11690806"/>
              <a:gd name="connsiteY366" fmla="*/ 183403 h 2431561"/>
              <a:gd name="connsiteX367" fmla="*/ 8911844 w 11690806"/>
              <a:gd name="connsiteY367" fmla="*/ 183403 h 2431561"/>
              <a:gd name="connsiteX368" fmla="*/ 8923823 w 11690806"/>
              <a:gd name="connsiteY368" fmla="*/ 183403 h 2431561"/>
              <a:gd name="connsiteX369" fmla="*/ 8983714 w 11690806"/>
              <a:gd name="connsiteY369" fmla="*/ 183403 h 2431561"/>
              <a:gd name="connsiteX370" fmla="*/ 9007670 w 11690806"/>
              <a:gd name="connsiteY370" fmla="*/ 171570 h 2431561"/>
              <a:gd name="connsiteX371" fmla="*/ 9031627 w 11690806"/>
              <a:gd name="connsiteY371" fmla="*/ 159738 h 2431561"/>
              <a:gd name="connsiteX372" fmla="*/ 9055583 w 11690806"/>
              <a:gd name="connsiteY372" fmla="*/ 159738 h 2431561"/>
              <a:gd name="connsiteX373" fmla="*/ 9067561 w 11690806"/>
              <a:gd name="connsiteY373" fmla="*/ 159738 h 2431561"/>
              <a:gd name="connsiteX374" fmla="*/ 9247235 w 11690806"/>
              <a:gd name="connsiteY374" fmla="*/ 124241 h 2431561"/>
              <a:gd name="connsiteX375" fmla="*/ 9438888 w 11690806"/>
              <a:gd name="connsiteY375" fmla="*/ 106492 h 2431561"/>
              <a:gd name="connsiteX376" fmla="*/ 9630541 w 11690806"/>
              <a:gd name="connsiteY376" fmla="*/ 88743 h 2431561"/>
              <a:gd name="connsiteX377" fmla="*/ 9846150 w 11690806"/>
              <a:gd name="connsiteY377" fmla="*/ 53246 h 2431561"/>
              <a:gd name="connsiteX378" fmla="*/ 10061759 w 11690806"/>
              <a:gd name="connsiteY378" fmla="*/ 17749 h 243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Lst>
            <a:rect l="l" t="t" r="r" b="b"/>
            <a:pathLst>
              <a:path w="11690806" h="2431561">
                <a:moveTo>
                  <a:pt x="10301325" y="0"/>
                </a:moveTo>
                <a:lnTo>
                  <a:pt x="10337259" y="0"/>
                </a:lnTo>
                <a:lnTo>
                  <a:pt x="10361217" y="0"/>
                </a:lnTo>
                <a:lnTo>
                  <a:pt x="10397151" y="0"/>
                </a:lnTo>
                <a:lnTo>
                  <a:pt x="10421108" y="0"/>
                </a:lnTo>
                <a:lnTo>
                  <a:pt x="10672651" y="0"/>
                </a:lnTo>
                <a:lnTo>
                  <a:pt x="10924196" y="0"/>
                </a:lnTo>
                <a:lnTo>
                  <a:pt x="10972109" y="0"/>
                </a:lnTo>
                <a:lnTo>
                  <a:pt x="11020022" y="11833"/>
                </a:lnTo>
                <a:lnTo>
                  <a:pt x="11043978" y="11833"/>
                </a:lnTo>
                <a:lnTo>
                  <a:pt x="11091892" y="23665"/>
                </a:lnTo>
                <a:lnTo>
                  <a:pt x="11127827" y="41413"/>
                </a:lnTo>
                <a:lnTo>
                  <a:pt x="11139805" y="53246"/>
                </a:lnTo>
                <a:lnTo>
                  <a:pt x="11163761" y="59162"/>
                </a:lnTo>
                <a:lnTo>
                  <a:pt x="11199696" y="76911"/>
                </a:lnTo>
                <a:lnTo>
                  <a:pt x="11223652" y="82827"/>
                </a:lnTo>
                <a:lnTo>
                  <a:pt x="11259588" y="94660"/>
                </a:lnTo>
                <a:lnTo>
                  <a:pt x="11271566" y="112408"/>
                </a:lnTo>
                <a:lnTo>
                  <a:pt x="11283545" y="136073"/>
                </a:lnTo>
                <a:lnTo>
                  <a:pt x="11295523" y="136073"/>
                </a:lnTo>
                <a:lnTo>
                  <a:pt x="11319479" y="141989"/>
                </a:lnTo>
                <a:lnTo>
                  <a:pt x="11331457" y="141989"/>
                </a:lnTo>
                <a:lnTo>
                  <a:pt x="11403327" y="189319"/>
                </a:lnTo>
                <a:lnTo>
                  <a:pt x="11499154" y="224816"/>
                </a:lnTo>
                <a:lnTo>
                  <a:pt x="11594979" y="254397"/>
                </a:lnTo>
                <a:lnTo>
                  <a:pt x="11654871" y="313559"/>
                </a:lnTo>
                <a:lnTo>
                  <a:pt x="11690806" y="372721"/>
                </a:lnTo>
                <a:lnTo>
                  <a:pt x="11654871" y="431884"/>
                </a:lnTo>
                <a:lnTo>
                  <a:pt x="11594979" y="479213"/>
                </a:lnTo>
                <a:lnTo>
                  <a:pt x="11571023" y="491045"/>
                </a:lnTo>
                <a:lnTo>
                  <a:pt x="11559045" y="496962"/>
                </a:lnTo>
                <a:lnTo>
                  <a:pt x="11523110" y="496962"/>
                </a:lnTo>
                <a:lnTo>
                  <a:pt x="11511132" y="496962"/>
                </a:lnTo>
                <a:lnTo>
                  <a:pt x="11403327" y="491045"/>
                </a:lnTo>
                <a:lnTo>
                  <a:pt x="11331457" y="508794"/>
                </a:lnTo>
                <a:lnTo>
                  <a:pt x="11259588" y="532459"/>
                </a:lnTo>
                <a:lnTo>
                  <a:pt x="11223652" y="550207"/>
                </a:lnTo>
                <a:lnTo>
                  <a:pt x="11211674" y="550207"/>
                </a:lnTo>
                <a:lnTo>
                  <a:pt x="11187718" y="556124"/>
                </a:lnTo>
                <a:lnTo>
                  <a:pt x="11199696" y="567957"/>
                </a:lnTo>
                <a:lnTo>
                  <a:pt x="11211674" y="573872"/>
                </a:lnTo>
                <a:lnTo>
                  <a:pt x="11223652" y="573872"/>
                </a:lnTo>
                <a:lnTo>
                  <a:pt x="11259588" y="591621"/>
                </a:lnTo>
                <a:lnTo>
                  <a:pt x="11259588" y="603453"/>
                </a:lnTo>
                <a:lnTo>
                  <a:pt x="11235631" y="615286"/>
                </a:lnTo>
                <a:lnTo>
                  <a:pt x="11211674" y="621202"/>
                </a:lnTo>
                <a:lnTo>
                  <a:pt x="10984087" y="650783"/>
                </a:lnTo>
                <a:lnTo>
                  <a:pt x="10768478" y="686280"/>
                </a:lnTo>
                <a:lnTo>
                  <a:pt x="10732544" y="692196"/>
                </a:lnTo>
                <a:lnTo>
                  <a:pt x="10708587" y="709945"/>
                </a:lnTo>
                <a:lnTo>
                  <a:pt x="10660673" y="715861"/>
                </a:lnTo>
                <a:lnTo>
                  <a:pt x="10636717" y="715861"/>
                </a:lnTo>
                <a:lnTo>
                  <a:pt x="10588804" y="727693"/>
                </a:lnTo>
                <a:lnTo>
                  <a:pt x="10540891" y="745443"/>
                </a:lnTo>
                <a:lnTo>
                  <a:pt x="10492977" y="745443"/>
                </a:lnTo>
                <a:lnTo>
                  <a:pt x="10397151" y="780940"/>
                </a:lnTo>
                <a:lnTo>
                  <a:pt x="10301325" y="816436"/>
                </a:lnTo>
                <a:lnTo>
                  <a:pt x="10241434" y="869683"/>
                </a:lnTo>
                <a:lnTo>
                  <a:pt x="10241434" y="881516"/>
                </a:lnTo>
                <a:lnTo>
                  <a:pt x="10217477" y="893347"/>
                </a:lnTo>
                <a:lnTo>
                  <a:pt x="10181543" y="905180"/>
                </a:lnTo>
                <a:lnTo>
                  <a:pt x="10157585" y="911096"/>
                </a:lnTo>
                <a:lnTo>
                  <a:pt x="10025825" y="964342"/>
                </a:lnTo>
                <a:lnTo>
                  <a:pt x="9894063" y="1005755"/>
                </a:lnTo>
                <a:lnTo>
                  <a:pt x="9858129" y="1011672"/>
                </a:lnTo>
                <a:lnTo>
                  <a:pt x="9846150" y="1029420"/>
                </a:lnTo>
                <a:lnTo>
                  <a:pt x="9834172" y="1035337"/>
                </a:lnTo>
                <a:lnTo>
                  <a:pt x="9834172" y="1041252"/>
                </a:lnTo>
                <a:lnTo>
                  <a:pt x="9834172" y="1053085"/>
                </a:lnTo>
                <a:lnTo>
                  <a:pt x="9846150" y="1070834"/>
                </a:lnTo>
                <a:lnTo>
                  <a:pt x="9858129" y="1070834"/>
                </a:lnTo>
                <a:lnTo>
                  <a:pt x="9894063" y="1076750"/>
                </a:lnTo>
                <a:lnTo>
                  <a:pt x="9906041" y="1076750"/>
                </a:lnTo>
                <a:lnTo>
                  <a:pt x="9929998" y="1076750"/>
                </a:lnTo>
                <a:lnTo>
                  <a:pt x="9941976" y="1082667"/>
                </a:lnTo>
                <a:lnTo>
                  <a:pt x="9941976" y="1094499"/>
                </a:lnTo>
                <a:lnTo>
                  <a:pt x="9965933" y="1094499"/>
                </a:lnTo>
                <a:lnTo>
                  <a:pt x="9977911" y="1094499"/>
                </a:lnTo>
                <a:lnTo>
                  <a:pt x="9989890" y="1100415"/>
                </a:lnTo>
                <a:lnTo>
                  <a:pt x="10049781" y="1112247"/>
                </a:lnTo>
                <a:lnTo>
                  <a:pt x="10097694" y="1135912"/>
                </a:lnTo>
                <a:lnTo>
                  <a:pt x="10145607" y="1147745"/>
                </a:lnTo>
                <a:lnTo>
                  <a:pt x="10169564" y="1159577"/>
                </a:lnTo>
                <a:lnTo>
                  <a:pt x="10205499" y="1165493"/>
                </a:lnTo>
                <a:lnTo>
                  <a:pt x="10205499" y="1177325"/>
                </a:lnTo>
                <a:lnTo>
                  <a:pt x="10229455" y="1195075"/>
                </a:lnTo>
                <a:lnTo>
                  <a:pt x="10289346" y="1200990"/>
                </a:lnTo>
                <a:lnTo>
                  <a:pt x="10337259" y="1200990"/>
                </a:lnTo>
                <a:lnTo>
                  <a:pt x="10361217" y="1206906"/>
                </a:lnTo>
                <a:lnTo>
                  <a:pt x="10397151" y="1224655"/>
                </a:lnTo>
                <a:lnTo>
                  <a:pt x="10409130" y="1236488"/>
                </a:lnTo>
                <a:lnTo>
                  <a:pt x="10421108" y="1266068"/>
                </a:lnTo>
                <a:lnTo>
                  <a:pt x="10492977" y="1295650"/>
                </a:lnTo>
                <a:lnTo>
                  <a:pt x="10588804" y="1325231"/>
                </a:lnTo>
                <a:lnTo>
                  <a:pt x="10660673" y="1360728"/>
                </a:lnTo>
                <a:lnTo>
                  <a:pt x="10720565" y="1413974"/>
                </a:lnTo>
                <a:lnTo>
                  <a:pt x="10732544" y="1413974"/>
                </a:lnTo>
                <a:lnTo>
                  <a:pt x="10756500" y="1419889"/>
                </a:lnTo>
                <a:lnTo>
                  <a:pt x="10768478" y="1431722"/>
                </a:lnTo>
                <a:lnTo>
                  <a:pt x="10696608" y="1496801"/>
                </a:lnTo>
                <a:lnTo>
                  <a:pt x="10588804" y="1538214"/>
                </a:lnTo>
                <a:lnTo>
                  <a:pt x="10433086" y="1538214"/>
                </a:lnTo>
                <a:lnTo>
                  <a:pt x="10409130" y="1538214"/>
                </a:lnTo>
                <a:lnTo>
                  <a:pt x="10373195" y="1544130"/>
                </a:lnTo>
                <a:lnTo>
                  <a:pt x="10349239" y="1550047"/>
                </a:lnTo>
                <a:lnTo>
                  <a:pt x="10061759" y="1603292"/>
                </a:lnTo>
                <a:lnTo>
                  <a:pt x="9750324" y="1656538"/>
                </a:lnTo>
                <a:lnTo>
                  <a:pt x="9965933" y="1668370"/>
                </a:lnTo>
                <a:lnTo>
                  <a:pt x="10157585" y="1650622"/>
                </a:lnTo>
                <a:lnTo>
                  <a:pt x="10145607" y="1668370"/>
                </a:lnTo>
                <a:lnTo>
                  <a:pt x="10121650" y="1680203"/>
                </a:lnTo>
                <a:lnTo>
                  <a:pt x="10097694" y="1686119"/>
                </a:lnTo>
                <a:lnTo>
                  <a:pt x="10061759" y="1697952"/>
                </a:lnTo>
                <a:lnTo>
                  <a:pt x="10049781" y="1697952"/>
                </a:lnTo>
                <a:lnTo>
                  <a:pt x="10037803" y="1697952"/>
                </a:lnTo>
                <a:lnTo>
                  <a:pt x="9977911" y="1686119"/>
                </a:lnTo>
                <a:lnTo>
                  <a:pt x="9929998" y="1697952"/>
                </a:lnTo>
                <a:lnTo>
                  <a:pt x="9906041" y="1703868"/>
                </a:lnTo>
                <a:lnTo>
                  <a:pt x="9858129" y="1709784"/>
                </a:lnTo>
                <a:lnTo>
                  <a:pt x="9810216" y="1715700"/>
                </a:lnTo>
                <a:lnTo>
                  <a:pt x="9654498" y="1739365"/>
                </a:lnTo>
                <a:lnTo>
                  <a:pt x="9474824" y="1745281"/>
                </a:lnTo>
                <a:lnTo>
                  <a:pt x="9307128" y="1768946"/>
                </a:lnTo>
                <a:lnTo>
                  <a:pt x="9295149" y="1768946"/>
                </a:lnTo>
                <a:lnTo>
                  <a:pt x="9283171" y="1768946"/>
                </a:lnTo>
                <a:lnTo>
                  <a:pt x="9259214" y="1768946"/>
                </a:lnTo>
                <a:lnTo>
                  <a:pt x="9247235" y="1774863"/>
                </a:lnTo>
                <a:lnTo>
                  <a:pt x="9355040" y="1798527"/>
                </a:lnTo>
                <a:lnTo>
                  <a:pt x="9462845" y="1798527"/>
                </a:lnTo>
                <a:lnTo>
                  <a:pt x="9558671" y="1792611"/>
                </a:lnTo>
                <a:lnTo>
                  <a:pt x="9618562" y="1780778"/>
                </a:lnTo>
                <a:lnTo>
                  <a:pt x="9666476" y="1780778"/>
                </a:lnTo>
                <a:lnTo>
                  <a:pt x="9738345" y="1774863"/>
                </a:lnTo>
                <a:lnTo>
                  <a:pt x="9786258" y="1774863"/>
                </a:lnTo>
                <a:lnTo>
                  <a:pt x="9858129" y="1763030"/>
                </a:lnTo>
                <a:lnTo>
                  <a:pt x="9941976" y="1763030"/>
                </a:lnTo>
                <a:lnTo>
                  <a:pt x="10037803" y="1768946"/>
                </a:lnTo>
                <a:lnTo>
                  <a:pt x="10097694" y="1768946"/>
                </a:lnTo>
                <a:lnTo>
                  <a:pt x="10145607" y="1763030"/>
                </a:lnTo>
                <a:lnTo>
                  <a:pt x="10169564" y="1751198"/>
                </a:lnTo>
                <a:lnTo>
                  <a:pt x="10205499" y="1751198"/>
                </a:lnTo>
                <a:lnTo>
                  <a:pt x="10217477" y="1763030"/>
                </a:lnTo>
                <a:lnTo>
                  <a:pt x="10217477" y="1768946"/>
                </a:lnTo>
                <a:lnTo>
                  <a:pt x="10229455" y="1768946"/>
                </a:lnTo>
                <a:lnTo>
                  <a:pt x="10265390" y="1763030"/>
                </a:lnTo>
                <a:lnTo>
                  <a:pt x="10289346" y="1751198"/>
                </a:lnTo>
                <a:lnTo>
                  <a:pt x="10337259" y="1751198"/>
                </a:lnTo>
                <a:lnTo>
                  <a:pt x="10349239" y="1751198"/>
                </a:lnTo>
                <a:lnTo>
                  <a:pt x="10373195" y="1751198"/>
                </a:lnTo>
                <a:lnTo>
                  <a:pt x="10397151" y="1751198"/>
                </a:lnTo>
                <a:lnTo>
                  <a:pt x="10421108" y="1751198"/>
                </a:lnTo>
                <a:lnTo>
                  <a:pt x="10421108" y="1763030"/>
                </a:lnTo>
                <a:lnTo>
                  <a:pt x="10409130" y="1768946"/>
                </a:lnTo>
                <a:lnTo>
                  <a:pt x="10397151" y="1774863"/>
                </a:lnTo>
                <a:lnTo>
                  <a:pt x="10373195" y="1780778"/>
                </a:lnTo>
                <a:lnTo>
                  <a:pt x="10349239" y="1792611"/>
                </a:lnTo>
                <a:lnTo>
                  <a:pt x="10337259" y="1792611"/>
                </a:lnTo>
                <a:lnTo>
                  <a:pt x="10337259" y="1798527"/>
                </a:lnTo>
                <a:lnTo>
                  <a:pt x="10289346" y="1798527"/>
                </a:lnTo>
                <a:lnTo>
                  <a:pt x="10277368" y="1804443"/>
                </a:lnTo>
                <a:lnTo>
                  <a:pt x="10241434" y="1804443"/>
                </a:lnTo>
                <a:lnTo>
                  <a:pt x="10229455" y="1798527"/>
                </a:lnTo>
                <a:lnTo>
                  <a:pt x="10205499" y="1798527"/>
                </a:lnTo>
                <a:lnTo>
                  <a:pt x="10169564" y="1804443"/>
                </a:lnTo>
                <a:lnTo>
                  <a:pt x="10145607" y="1804443"/>
                </a:lnTo>
                <a:lnTo>
                  <a:pt x="10121650" y="1810360"/>
                </a:lnTo>
                <a:lnTo>
                  <a:pt x="10097694" y="1810360"/>
                </a:lnTo>
                <a:lnTo>
                  <a:pt x="10085716" y="1810360"/>
                </a:lnTo>
                <a:lnTo>
                  <a:pt x="10049781" y="1828108"/>
                </a:lnTo>
                <a:lnTo>
                  <a:pt x="10049781" y="1834025"/>
                </a:lnTo>
                <a:lnTo>
                  <a:pt x="10049781" y="1839941"/>
                </a:lnTo>
                <a:lnTo>
                  <a:pt x="10049781" y="1845856"/>
                </a:lnTo>
                <a:lnTo>
                  <a:pt x="10097694" y="1845856"/>
                </a:lnTo>
                <a:lnTo>
                  <a:pt x="10109672" y="1839941"/>
                </a:lnTo>
                <a:lnTo>
                  <a:pt x="10145607" y="1834025"/>
                </a:lnTo>
                <a:lnTo>
                  <a:pt x="10169564" y="1828108"/>
                </a:lnTo>
                <a:lnTo>
                  <a:pt x="10205499" y="1828108"/>
                </a:lnTo>
                <a:lnTo>
                  <a:pt x="10409130" y="1816276"/>
                </a:lnTo>
                <a:lnTo>
                  <a:pt x="10636717" y="1798527"/>
                </a:lnTo>
                <a:lnTo>
                  <a:pt x="10696608" y="1804443"/>
                </a:lnTo>
                <a:lnTo>
                  <a:pt x="10768478" y="1810360"/>
                </a:lnTo>
                <a:lnTo>
                  <a:pt x="10828369" y="1816276"/>
                </a:lnTo>
                <a:lnTo>
                  <a:pt x="10840347" y="1816276"/>
                </a:lnTo>
                <a:lnTo>
                  <a:pt x="10852326" y="1810360"/>
                </a:lnTo>
                <a:lnTo>
                  <a:pt x="10864304" y="1810360"/>
                </a:lnTo>
                <a:lnTo>
                  <a:pt x="10948152" y="1810360"/>
                </a:lnTo>
                <a:lnTo>
                  <a:pt x="10972109" y="1804443"/>
                </a:lnTo>
                <a:lnTo>
                  <a:pt x="11020022" y="1798527"/>
                </a:lnTo>
                <a:lnTo>
                  <a:pt x="11067936" y="1798527"/>
                </a:lnTo>
                <a:lnTo>
                  <a:pt x="11032000" y="1816276"/>
                </a:lnTo>
                <a:lnTo>
                  <a:pt x="10984087" y="1834025"/>
                </a:lnTo>
                <a:lnTo>
                  <a:pt x="10948152" y="1839941"/>
                </a:lnTo>
                <a:lnTo>
                  <a:pt x="10924196" y="1845856"/>
                </a:lnTo>
                <a:lnTo>
                  <a:pt x="10912218" y="1857689"/>
                </a:lnTo>
                <a:lnTo>
                  <a:pt x="10900240" y="1857689"/>
                </a:lnTo>
                <a:lnTo>
                  <a:pt x="10888261" y="1857689"/>
                </a:lnTo>
                <a:lnTo>
                  <a:pt x="10864304" y="1863606"/>
                </a:lnTo>
                <a:lnTo>
                  <a:pt x="10780456" y="1893186"/>
                </a:lnTo>
                <a:lnTo>
                  <a:pt x="10672651" y="1905019"/>
                </a:lnTo>
                <a:lnTo>
                  <a:pt x="10576826" y="1910936"/>
                </a:lnTo>
                <a:lnTo>
                  <a:pt x="9810216" y="1970097"/>
                </a:lnTo>
                <a:lnTo>
                  <a:pt x="9606584" y="2005594"/>
                </a:lnTo>
                <a:lnTo>
                  <a:pt x="9378997" y="2029259"/>
                </a:lnTo>
                <a:lnTo>
                  <a:pt x="9163388" y="2035176"/>
                </a:lnTo>
                <a:lnTo>
                  <a:pt x="9031627" y="2041092"/>
                </a:lnTo>
                <a:lnTo>
                  <a:pt x="8911844" y="2058840"/>
                </a:lnTo>
                <a:lnTo>
                  <a:pt x="8480626" y="2094337"/>
                </a:lnTo>
                <a:lnTo>
                  <a:pt x="8025451" y="2123919"/>
                </a:lnTo>
                <a:lnTo>
                  <a:pt x="7737972" y="2135751"/>
                </a:lnTo>
                <a:lnTo>
                  <a:pt x="7438516" y="2159415"/>
                </a:lnTo>
                <a:lnTo>
                  <a:pt x="7151037" y="2212662"/>
                </a:lnTo>
                <a:lnTo>
                  <a:pt x="7103124" y="2224494"/>
                </a:lnTo>
                <a:lnTo>
                  <a:pt x="7067189" y="2230410"/>
                </a:lnTo>
                <a:lnTo>
                  <a:pt x="7019275" y="2230410"/>
                </a:lnTo>
                <a:lnTo>
                  <a:pt x="6887515" y="2242243"/>
                </a:lnTo>
                <a:lnTo>
                  <a:pt x="6755753" y="2254075"/>
                </a:lnTo>
                <a:lnTo>
                  <a:pt x="6612014" y="2289572"/>
                </a:lnTo>
                <a:lnTo>
                  <a:pt x="6360470" y="2325070"/>
                </a:lnTo>
                <a:lnTo>
                  <a:pt x="6084969" y="2342818"/>
                </a:lnTo>
                <a:lnTo>
                  <a:pt x="5785512" y="2348735"/>
                </a:lnTo>
                <a:lnTo>
                  <a:pt x="5474077" y="2342818"/>
                </a:lnTo>
                <a:lnTo>
                  <a:pt x="5282425" y="2325070"/>
                </a:lnTo>
                <a:lnTo>
                  <a:pt x="5054836" y="2342818"/>
                </a:lnTo>
                <a:lnTo>
                  <a:pt x="4911099" y="2354651"/>
                </a:lnTo>
                <a:lnTo>
                  <a:pt x="4731424" y="2366483"/>
                </a:lnTo>
                <a:lnTo>
                  <a:pt x="4360096" y="2366483"/>
                </a:lnTo>
                <a:lnTo>
                  <a:pt x="4012725" y="2348735"/>
                </a:lnTo>
                <a:lnTo>
                  <a:pt x="3653378" y="2348735"/>
                </a:lnTo>
                <a:lnTo>
                  <a:pt x="3365899" y="2354651"/>
                </a:lnTo>
                <a:lnTo>
                  <a:pt x="3066441" y="2372399"/>
                </a:lnTo>
                <a:lnTo>
                  <a:pt x="3030507" y="2378316"/>
                </a:lnTo>
                <a:lnTo>
                  <a:pt x="3006550" y="2378316"/>
                </a:lnTo>
                <a:lnTo>
                  <a:pt x="2994572" y="2378316"/>
                </a:lnTo>
                <a:lnTo>
                  <a:pt x="2575332" y="2390148"/>
                </a:lnTo>
                <a:lnTo>
                  <a:pt x="2156091" y="2407896"/>
                </a:lnTo>
                <a:lnTo>
                  <a:pt x="1760808" y="2413813"/>
                </a:lnTo>
                <a:lnTo>
                  <a:pt x="1425416" y="2413813"/>
                </a:lnTo>
                <a:lnTo>
                  <a:pt x="1102002" y="2419729"/>
                </a:lnTo>
                <a:lnTo>
                  <a:pt x="970242" y="2431561"/>
                </a:lnTo>
                <a:lnTo>
                  <a:pt x="838481" y="2413813"/>
                </a:lnTo>
                <a:lnTo>
                  <a:pt x="742654" y="2407896"/>
                </a:lnTo>
                <a:lnTo>
                  <a:pt x="634850" y="2413813"/>
                </a:lnTo>
                <a:lnTo>
                  <a:pt x="539023" y="2419729"/>
                </a:lnTo>
                <a:lnTo>
                  <a:pt x="359349" y="2413813"/>
                </a:lnTo>
                <a:lnTo>
                  <a:pt x="179674" y="2407896"/>
                </a:lnTo>
                <a:lnTo>
                  <a:pt x="0" y="2413813"/>
                </a:lnTo>
                <a:lnTo>
                  <a:pt x="0" y="573872"/>
                </a:lnTo>
                <a:lnTo>
                  <a:pt x="35935" y="585705"/>
                </a:lnTo>
                <a:lnTo>
                  <a:pt x="59891" y="585705"/>
                </a:lnTo>
                <a:lnTo>
                  <a:pt x="95827" y="573872"/>
                </a:lnTo>
                <a:lnTo>
                  <a:pt x="119783" y="585705"/>
                </a:lnTo>
                <a:lnTo>
                  <a:pt x="131762" y="591621"/>
                </a:lnTo>
                <a:lnTo>
                  <a:pt x="179674" y="597537"/>
                </a:lnTo>
                <a:lnTo>
                  <a:pt x="371327" y="597537"/>
                </a:lnTo>
                <a:lnTo>
                  <a:pt x="562979" y="615286"/>
                </a:lnTo>
                <a:lnTo>
                  <a:pt x="586936" y="615286"/>
                </a:lnTo>
                <a:lnTo>
                  <a:pt x="610893" y="615286"/>
                </a:lnTo>
                <a:lnTo>
                  <a:pt x="634850" y="615286"/>
                </a:lnTo>
                <a:lnTo>
                  <a:pt x="658806" y="615286"/>
                </a:lnTo>
                <a:lnTo>
                  <a:pt x="670784" y="615286"/>
                </a:lnTo>
                <a:lnTo>
                  <a:pt x="682763" y="597537"/>
                </a:lnTo>
                <a:lnTo>
                  <a:pt x="682763" y="585705"/>
                </a:lnTo>
                <a:lnTo>
                  <a:pt x="670784" y="573872"/>
                </a:lnTo>
                <a:lnTo>
                  <a:pt x="658806" y="567957"/>
                </a:lnTo>
                <a:lnTo>
                  <a:pt x="622872" y="567957"/>
                </a:lnTo>
                <a:lnTo>
                  <a:pt x="610893" y="567957"/>
                </a:lnTo>
                <a:lnTo>
                  <a:pt x="586936" y="567957"/>
                </a:lnTo>
                <a:lnTo>
                  <a:pt x="562979" y="567957"/>
                </a:lnTo>
                <a:lnTo>
                  <a:pt x="539023" y="562040"/>
                </a:lnTo>
                <a:lnTo>
                  <a:pt x="527045" y="556124"/>
                </a:lnTo>
                <a:lnTo>
                  <a:pt x="491110" y="550207"/>
                </a:lnTo>
                <a:lnTo>
                  <a:pt x="431219" y="550207"/>
                </a:lnTo>
                <a:lnTo>
                  <a:pt x="419241" y="538375"/>
                </a:lnTo>
                <a:lnTo>
                  <a:pt x="407262" y="532459"/>
                </a:lnTo>
                <a:lnTo>
                  <a:pt x="419241" y="526542"/>
                </a:lnTo>
                <a:lnTo>
                  <a:pt x="443197" y="520627"/>
                </a:lnTo>
                <a:lnTo>
                  <a:pt x="479132" y="526542"/>
                </a:lnTo>
                <a:lnTo>
                  <a:pt x="491110" y="532459"/>
                </a:lnTo>
                <a:lnTo>
                  <a:pt x="562979" y="538375"/>
                </a:lnTo>
                <a:lnTo>
                  <a:pt x="634850" y="532459"/>
                </a:lnTo>
                <a:lnTo>
                  <a:pt x="694741" y="538375"/>
                </a:lnTo>
                <a:lnTo>
                  <a:pt x="754633" y="556124"/>
                </a:lnTo>
                <a:lnTo>
                  <a:pt x="778589" y="556124"/>
                </a:lnTo>
                <a:lnTo>
                  <a:pt x="802546" y="550207"/>
                </a:lnTo>
                <a:lnTo>
                  <a:pt x="814524" y="550207"/>
                </a:lnTo>
                <a:lnTo>
                  <a:pt x="874415" y="556124"/>
                </a:lnTo>
                <a:lnTo>
                  <a:pt x="934306" y="562040"/>
                </a:lnTo>
                <a:lnTo>
                  <a:pt x="982220" y="567957"/>
                </a:lnTo>
                <a:lnTo>
                  <a:pt x="994198" y="562040"/>
                </a:lnTo>
                <a:lnTo>
                  <a:pt x="1018155" y="562040"/>
                </a:lnTo>
                <a:lnTo>
                  <a:pt x="1030133" y="567957"/>
                </a:lnTo>
                <a:lnTo>
                  <a:pt x="1054089" y="573872"/>
                </a:lnTo>
                <a:lnTo>
                  <a:pt x="1090024" y="573872"/>
                </a:lnTo>
                <a:lnTo>
                  <a:pt x="1113980" y="567957"/>
                </a:lnTo>
                <a:lnTo>
                  <a:pt x="1293656" y="562040"/>
                </a:lnTo>
                <a:lnTo>
                  <a:pt x="1461351" y="567957"/>
                </a:lnTo>
                <a:lnTo>
                  <a:pt x="1521243" y="567957"/>
                </a:lnTo>
                <a:lnTo>
                  <a:pt x="1533221" y="562040"/>
                </a:lnTo>
                <a:lnTo>
                  <a:pt x="1545199" y="562040"/>
                </a:lnTo>
                <a:lnTo>
                  <a:pt x="1557178" y="567957"/>
                </a:lnTo>
                <a:lnTo>
                  <a:pt x="2395658" y="567957"/>
                </a:lnTo>
                <a:lnTo>
                  <a:pt x="2407636" y="567957"/>
                </a:lnTo>
                <a:lnTo>
                  <a:pt x="2419614" y="573872"/>
                </a:lnTo>
                <a:lnTo>
                  <a:pt x="2443571" y="573872"/>
                </a:lnTo>
                <a:lnTo>
                  <a:pt x="2419614" y="591621"/>
                </a:lnTo>
                <a:lnTo>
                  <a:pt x="2395658" y="597537"/>
                </a:lnTo>
                <a:lnTo>
                  <a:pt x="2383680" y="597537"/>
                </a:lnTo>
                <a:lnTo>
                  <a:pt x="2347744" y="603453"/>
                </a:lnTo>
                <a:lnTo>
                  <a:pt x="2323788" y="603453"/>
                </a:lnTo>
                <a:lnTo>
                  <a:pt x="2311810" y="621202"/>
                </a:lnTo>
                <a:lnTo>
                  <a:pt x="2359722" y="627118"/>
                </a:lnTo>
                <a:lnTo>
                  <a:pt x="2419614" y="627118"/>
                </a:lnTo>
                <a:lnTo>
                  <a:pt x="2479506" y="627118"/>
                </a:lnTo>
                <a:lnTo>
                  <a:pt x="2527418" y="627118"/>
                </a:lnTo>
                <a:lnTo>
                  <a:pt x="2575332" y="627118"/>
                </a:lnTo>
                <a:lnTo>
                  <a:pt x="2635223" y="621202"/>
                </a:lnTo>
                <a:lnTo>
                  <a:pt x="2910724" y="615286"/>
                </a:lnTo>
                <a:lnTo>
                  <a:pt x="3210181" y="615286"/>
                </a:lnTo>
                <a:lnTo>
                  <a:pt x="3377877" y="597537"/>
                </a:lnTo>
                <a:lnTo>
                  <a:pt x="3569529" y="597537"/>
                </a:lnTo>
                <a:lnTo>
                  <a:pt x="3928878" y="597537"/>
                </a:lnTo>
                <a:lnTo>
                  <a:pt x="4300205" y="585705"/>
                </a:lnTo>
                <a:lnTo>
                  <a:pt x="4683510" y="573872"/>
                </a:lnTo>
                <a:lnTo>
                  <a:pt x="4719444" y="573872"/>
                </a:lnTo>
                <a:lnTo>
                  <a:pt x="4731424" y="573872"/>
                </a:lnTo>
                <a:lnTo>
                  <a:pt x="4755380" y="585705"/>
                </a:lnTo>
                <a:lnTo>
                  <a:pt x="4791315" y="591621"/>
                </a:lnTo>
                <a:lnTo>
                  <a:pt x="4803293" y="591621"/>
                </a:lnTo>
                <a:lnTo>
                  <a:pt x="4815271" y="573872"/>
                </a:lnTo>
                <a:lnTo>
                  <a:pt x="4839227" y="567957"/>
                </a:lnTo>
                <a:lnTo>
                  <a:pt x="4851206" y="567957"/>
                </a:lnTo>
                <a:lnTo>
                  <a:pt x="5102750" y="556124"/>
                </a:lnTo>
                <a:lnTo>
                  <a:pt x="5366273" y="550207"/>
                </a:lnTo>
                <a:lnTo>
                  <a:pt x="5438142" y="550207"/>
                </a:lnTo>
                <a:lnTo>
                  <a:pt x="5521990" y="550207"/>
                </a:lnTo>
                <a:lnTo>
                  <a:pt x="5581881" y="556124"/>
                </a:lnTo>
                <a:lnTo>
                  <a:pt x="5593861" y="538375"/>
                </a:lnTo>
                <a:lnTo>
                  <a:pt x="5617816" y="532459"/>
                </a:lnTo>
                <a:lnTo>
                  <a:pt x="5653751" y="526542"/>
                </a:lnTo>
                <a:lnTo>
                  <a:pt x="5677708" y="520627"/>
                </a:lnTo>
                <a:lnTo>
                  <a:pt x="5725622" y="520627"/>
                </a:lnTo>
                <a:lnTo>
                  <a:pt x="6108926" y="496962"/>
                </a:lnTo>
                <a:lnTo>
                  <a:pt x="6504209" y="461464"/>
                </a:lnTo>
                <a:lnTo>
                  <a:pt x="6755753" y="437799"/>
                </a:lnTo>
                <a:lnTo>
                  <a:pt x="7007297" y="425967"/>
                </a:lnTo>
                <a:lnTo>
                  <a:pt x="7043232" y="425967"/>
                </a:lnTo>
                <a:lnTo>
                  <a:pt x="7079167" y="414135"/>
                </a:lnTo>
                <a:lnTo>
                  <a:pt x="7091145" y="414135"/>
                </a:lnTo>
                <a:lnTo>
                  <a:pt x="7127080" y="414135"/>
                </a:lnTo>
                <a:lnTo>
                  <a:pt x="7139058" y="408219"/>
                </a:lnTo>
                <a:lnTo>
                  <a:pt x="7151037" y="402302"/>
                </a:lnTo>
                <a:lnTo>
                  <a:pt x="7186971" y="396386"/>
                </a:lnTo>
                <a:lnTo>
                  <a:pt x="7198949" y="396386"/>
                </a:lnTo>
                <a:lnTo>
                  <a:pt x="7210928" y="384554"/>
                </a:lnTo>
                <a:lnTo>
                  <a:pt x="7306754" y="384554"/>
                </a:lnTo>
                <a:lnTo>
                  <a:pt x="7366645" y="372721"/>
                </a:lnTo>
                <a:lnTo>
                  <a:pt x="7438516" y="360889"/>
                </a:lnTo>
                <a:lnTo>
                  <a:pt x="7498407" y="349056"/>
                </a:lnTo>
                <a:lnTo>
                  <a:pt x="8312930" y="242564"/>
                </a:lnTo>
                <a:lnTo>
                  <a:pt x="8480626" y="236648"/>
                </a:lnTo>
                <a:lnTo>
                  <a:pt x="8660300" y="218900"/>
                </a:lnTo>
                <a:lnTo>
                  <a:pt x="8684257" y="212984"/>
                </a:lnTo>
                <a:lnTo>
                  <a:pt x="8732170" y="212984"/>
                </a:lnTo>
                <a:lnTo>
                  <a:pt x="8792061" y="207068"/>
                </a:lnTo>
                <a:lnTo>
                  <a:pt x="8827996" y="201151"/>
                </a:lnTo>
                <a:lnTo>
                  <a:pt x="8875909" y="189319"/>
                </a:lnTo>
                <a:lnTo>
                  <a:pt x="8887887" y="183403"/>
                </a:lnTo>
                <a:lnTo>
                  <a:pt x="8911844" y="183403"/>
                </a:lnTo>
                <a:lnTo>
                  <a:pt x="8923823" y="183403"/>
                </a:lnTo>
                <a:lnTo>
                  <a:pt x="8983714" y="183403"/>
                </a:lnTo>
                <a:lnTo>
                  <a:pt x="9007670" y="171570"/>
                </a:lnTo>
                <a:lnTo>
                  <a:pt x="9031627" y="159738"/>
                </a:lnTo>
                <a:lnTo>
                  <a:pt x="9055583" y="159738"/>
                </a:lnTo>
                <a:lnTo>
                  <a:pt x="9067561" y="159738"/>
                </a:lnTo>
                <a:lnTo>
                  <a:pt x="9247235" y="124241"/>
                </a:lnTo>
                <a:lnTo>
                  <a:pt x="9438888" y="106492"/>
                </a:lnTo>
                <a:lnTo>
                  <a:pt x="9630541" y="88743"/>
                </a:lnTo>
                <a:lnTo>
                  <a:pt x="9846150" y="53246"/>
                </a:lnTo>
                <a:lnTo>
                  <a:pt x="10061759" y="17749"/>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603476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956BB8A-1215-4FEC-99BF-3287B41ECEF5}"/>
              </a:ext>
            </a:extLst>
          </p:cNvPr>
          <p:cNvSpPr>
            <a:spLocks noGrp="1"/>
          </p:cNvSpPr>
          <p:nvPr>
            <p:ph type="pic" sz="quarter" idx="10" hasCustomPrompt="1"/>
          </p:nvPr>
        </p:nvSpPr>
        <p:spPr>
          <a:xfrm>
            <a:off x="5759753" y="1057942"/>
            <a:ext cx="6078445" cy="4836332"/>
          </a:xfrm>
          <a:custGeom>
            <a:avLst/>
            <a:gdLst>
              <a:gd name="connsiteX0" fmla="*/ 5650195 w 6078445"/>
              <a:gd name="connsiteY0" fmla="*/ 0 h 4836332"/>
              <a:gd name="connsiteX1" fmla="*/ 5659673 w 6078445"/>
              <a:gd name="connsiteY1" fmla="*/ 1016 h 4836332"/>
              <a:gd name="connsiteX2" fmla="*/ 5669150 w 6078445"/>
              <a:gd name="connsiteY2" fmla="*/ 2031 h 4836332"/>
              <a:gd name="connsiteX3" fmla="*/ 5697584 w 6078445"/>
              <a:gd name="connsiteY3" fmla="*/ 5076 h 4836332"/>
              <a:gd name="connsiteX4" fmla="*/ 5707061 w 6078445"/>
              <a:gd name="connsiteY4" fmla="*/ 6092 h 4836332"/>
              <a:gd name="connsiteX5" fmla="*/ 5706185 w 6078445"/>
              <a:gd name="connsiteY5" fmla="*/ 14275 h 4836332"/>
              <a:gd name="connsiteX6" fmla="*/ 5713910 w 6078445"/>
              <a:gd name="connsiteY6" fmla="*/ 31654 h 4836332"/>
              <a:gd name="connsiteX7" fmla="*/ 5722511 w 6078445"/>
              <a:gd name="connsiteY7" fmla="*/ 40852 h 4836332"/>
              <a:gd name="connsiteX8" fmla="*/ 5721634 w 6078445"/>
              <a:gd name="connsiteY8" fmla="*/ 49034 h 4836332"/>
              <a:gd name="connsiteX9" fmla="*/ 5729359 w 6078445"/>
              <a:gd name="connsiteY9" fmla="*/ 66414 h 4836332"/>
              <a:gd name="connsiteX10" fmla="*/ 5748315 w 6078445"/>
              <a:gd name="connsiteY10" fmla="*/ 68445 h 4836332"/>
              <a:gd name="connsiteX11" fmla="*/ 5757793 w 6078445"/>
              <a:gd name="connsiteY11" fmla="*/ 69460 h 4836332"/>
              <a:gd name="connsiteX12" fmla="*/ 5776748 w 6078445"/>
              <a:gd name="connsiteY12" fmla="*/ 71490 h 4836332"/>
              <a:gd name="connsiteX13" fmla="*/ 5796580 w 6078445"/>
              <a:gd name="connsiteY13" fmla="*/ 65338 h 4836332"/>
              <a:gd name="connsiteX14" fmla="*/ 5797456 w 6078445"/>
              <a:gd name="connsiteY14" fmla="*/ 57156 h 4836332"/>
              <a:gd name="connsiteX15" fmla="*/ 5807810 w 6078445"/>
              <a:gd name="connsiteY15" fmla="*/ 49989 h 4836332"/>
              <a:gd name="connsiteX16" fmla="*/ 5817288 w 6078445"/>
              <a:gd name="connsiteY16" fmla="*/ 51004 h 4836332"/>
              <a:gd name="connsiteX17" fmla="*/ 5826766 w 6078445"/>
              <a:gd name="connsiteY17" fmla="*/ 52020 h 4836332"/>
              <a:gd name="connsiteX18" fmla="*/ 5845721 w 6078445"/>
              <a:gd name="connsiteY18" fmla="*/ 54049 h 4836332"/>
              <a:gd name="connsiteX19" fmla="*/ 5855199 w 6078445"/>
              <a:gd name="connsiteY19" fmla="*/ 55065 h 4836332"/>
              <a:gd name="connsiteX20" fmla="*/ 5963836 w 6078445"/>
              <a:gd name="connsiteY20" fmla="*/ 25320 h 4836332"/>
              <a:gd name="connsiteX21" fmla="*/ 6078445 w 6078445"/>
              <a:gd name="connsiteY21" fmla="*/ 29320 h 4836332"/>
              <a:gd name="connsiteX22" fmla="*/ 5887378 w 6078445"/>
              <a:gd name="connsiteY22" fmla="*/ 1813082 h 4836332"/>
              <a:gd name="connsiteX23" fmla="*/ 5864039 w 6078445"/>
              <a:gd name="connsiteY23" fmla="*/ 1851964 h 4836332"/>
              <a:gd name="connsiteX24" fmla="*/ 5850179 w 6078445"/>
              <a:gd name="connsiteY24" fmla="*/ 1891859 h 4836332"/>
              <a:gd name="connsiteX25" fmla="*/ 5856152 w 6078445"/>
              <a:gd name="connsiteY25" fmla="*/ 1925604 h 4836332"/>
              <a:gd name="connsiteX26" fmla="*/ 5870724 w 6078445"/>
              <a:gd name="connsiteY26" fmla="*/ 1968548 h 4836332"/>
              <a:gd name="connsiteX27" fmla="*/ 5752402 w 6078445"/>
              <a:gd name="connsiteY27" fmla="*/ 3073170 h 4836332"/>
              <a:gd name="connsiteX28" fmla="*/ 5741172 w 6078445"/>
              <a:gd name="connsiteY28" fmla="*/ 3088520 h 4836332"/>
              <a:gd name="connsiteX29" fmla="*/ 5740296 w 6078445"/>
              <a:gd name="connsiteY29" fmla="*/ 3096701 h 4836332"/>
              <a:gd name="connsiteX30" fmla="*/ 5746267 w 6078445"/>
              <a:gd name="connsiteY30" fmla="*/ 3130446 h 4836332"/>
              <a:gd name="connsiteX31" fmla="*/ 5693680 w 6078445"/>
              <a:gd name="connsiteY31" fmla="*/ 3621391 h 4836332"/>
              <a:gd name="connsiteX32" fmla="*/ 5671218 w 6078445"/>
              <a:gd name="connsiteY32" fmla="*/ 3652089 h 4836332"/>
              <a:gd name="connsiteX33" fmla="*/ 5669466 w 6078445"/>
              <a:gd name="connsiteY33" fmla="*/ 3668454 h 4836332"/>
              <a:gd name="connsiteX34" fmla="*/ 5684915 w 6078445"/>
              <a:gd name="connsiteY34" fmla="*/ 3703215 h 4836332"/>
              <a:gd name="connsiteX35" fmla="*/ 5597269 w 6078445"/>
              <a:gd name="connsiteY35" fmla="*/ 4521454 h 4836332"/>
              <a:gd name="connsiteX36" fmla="*/ 5513723 w 6078445"/>
              <a:gd name="connsiteY36" fmla="*/ 4495952 h 4836332"/>
              <a:gd name="connsiteX37" fmla="*/ 5416317 w 6078445"/>
              <a:gd name="connsiteY37" fmla="*/ 4510347 h 4836332"/>
              <a:gd name="connsiteX38" fmla="*/ 5330141 w 6078445"/>
              <a:gd name="connsiteY38" fmla="*/ 4509392 h 4836332"/>
              <a:gd name="connsiteX39" fmla="*/ 4919093 w 6078445"/>
              <a:gd name="connsiteY39" fmla="*/ 4498468 h 4836332"/>
              <a:gd name="connsiteX40" fmla="*/ 4506294 w 6078445"/>
              <a:gd name="connsiteY40" fmla="*/ 4503909 h 4836332"/>
              <a:gd name="connsiteX41" fmla="*/ 4296030 w 6078445"/>
              <a:gd name="connsiteY41" fmla="*/ 4497939 h 4836332"/>
              <a:gd name="connsiteX42" fmla="*/ 4085768 w 6078445"/>
              <a:gd name="connsiteY42" fmla="*/ 4491969 h 4836332"/>
              <a:gd name="connsiteX43" fmla="*/ 4056459 w 6078445"/>
              <a:gd name="connsiteY43" fmla="*/ 4497106 h 4836332"/>
              <a:gd name="connsiteX44" fmla="*/ 4017672 w 6078445"/>
              <a:gd name="connsiteY44" fmla="*/ 4501227 h 4836332"/>
              <a:gd name="connsiteX45" fmla="*/ 3998716 w 6078445"/>
              <a:gd name="connsiteY45" fmla="*/ 4499197 h 4836332"/>
              <a:gd name="connsiteX46" fmla="*/ 3960805 w 6078445"/>
              <a:gd name="connsiteY46" fmla="*/ 4495137 h 4836332"/>
              <a:gd name="connsiteX47" fmla="*/ 3941850 w 6078445"/>
              <a:gd name="connsiteY47" fmla="*/ 4493106 h 4836332"/>
              <a:gd name="connsiteX48" fmla="*/ 3913416 w 6078445"/>
              <a:gd name="connsiteY48" fmla="*/ 4490061 h 4836332"/>
              <a:gd name="connsiteX49" fmla="*/ 3814258 w 6078445"/>
              <a:gd name="connsiteY49" fmla="*/ 4520820 h 4836332"/>
              <a:gd name="connsiteX50" fmla="*/ 3719480 w 6078445"/>
              <a:gd name="connsiteY50" fmla="*/ 4510668 h 4836332"/>
              <a:gd name="connsiteX51" fmla="*/ 3642782 w 6078445"/>
              <a:gd name="connsiteY51" fmla="*/ 4510728 h 4836332"/>
              <a:gd name="connsiteX52" fmla="*/ 3486756 w 6078445"/>
              <a:gd name="connsiteY52" fmla="*/ 4535397 h 4836332"/>
              <a:gd name="connsiteX53" fmla="*/ 3305804 w 6078445"/>
              <a:gd name="connsiteY53" fmla="*/ 4524291 h 4836332"/>
              <a:gd name="connsiteX54" fmla="*/ 3258415 w 6078445"/>
              <a:gd name="connsiteY54" fmla="*/ 4519215 h 4836332"/>
              <a:gd name="connsiteX55" fmla="*/ 3052372 w 6078445"/>
              <a:gd name="connsiteY55" fmla="*/ 4563355 h 4836332"/>
              <a:gd name="connsiteX56" fmla="*/ 2851587 w 6078445"/>
              <a:gd name="connsiteY56" fmla="*/ 4558400 h 4836332"/>
              <a:gd name="connsiteX57" fmla="*/ 2823154 w 6078445"/>
              <a:gd name="connsiteY57" fmla="*/ 4555355 h 4836332"/>
              <a:gd name="connsiteX58" fmla="*/ 2680111 w 6078445"/>
              <a:gd name="connsiteY58" fmla="*/ 4548308 h 4836332"/>
              <a:gd name="connsiteX59" fmla="*/ 2525839 w 6078445"/>
              <a:gd name="connsiteY59" fmla="*/ 4556612 h 4836332"/>
              <a:gd name="connsiteX60" fmla="*/ 2381921 w 6078445"/>
              <a:gd name="connsiteY60" fmla="*/ 4557749 h 4836332"/>
              <a:gd name="connsiteX61" fmla="*/ 2227648 w 6078445"/>
              <a:gd name="connsiteY61" fmla="*/ 4566053 h 4836332"/>
              <a:gd name="connsiteX62" fmla="*/ 2065650 w 6078445"/>
              <a:gd name="connsiteY62" fmla="*/ 4556977 h 4836332"/>
              <a:gd name="connsiteX63" fmla="*/ 1921732 w 6078445"/>
              <a:gd name="connsiteY63" fmla="*/ 4558114 h 4836332"/>
              <a:gd name="connsiteX64" fmla="*/ 1787291 w 6078445"/>
              <a:gd name="connsiteY64" fmla="*/ 4560266 h 4836332"/>
              <a:gd name="connsiteX65" fmla="*/ 1547719 w 6078445"/>
              <a:gd name="connsiteY65" fmla="*/ 4559433 h 4836332"/>
              <a:gd name="connsiteX66" fmla="*/ 1327979 w 6078445"/>
              <a:gd name="connsiteY66" fmla="*/ 4552448 h 4836332"/>
              <a:gd name="connsiteX67" fmla="*/ 1290068 w 6078445"/>
              <a:gd name="connsiteY67" fmla="*/ 4548387 h 4836332"/>
              <a:gd name="connsiteX68" fmla="*/ 1252157 w 6078445"/>
              <a:gd name="connsiteY68" fmla="*/ 4544326 h 4836332"/>
              <a:gd name="connsiteX69" fmla="*/ 1232325 w 6078445"/>
              <a:gd name="connsiteY69" fmla="*/ 4550478 h 4836332"/>
              <a:gd name="connsiteX70" fmla="*/ 1194414 w 6078445"/>
              <a:gd name="connsiteY70" fmla="*/ 4546418 h 4836332"/>
              <a:gd name="connsiteX71" fmla="*/ 1173706 w 6078445"/>
              <a:gd name="connsiteY71" fmla="*/ 4560752 h 4836332"/>
              <a:gd name="connsiteX72" fmla="*/ 1160722 w 6078445"/>
              <a:gd name="connsiteY72" fmla="*/ 4592466 h 4836332"/>
              <a:gd name="connsiteX73" fmla="*/ 1140890 w 6078445"/>
              <a:gd name="connsiteY73" fmla="*/ 4598618 h 4836332"/>
              <a:gd name="connsiteX74" fmla="*/ 1121058 w 6078445"/>
              <a:gd name="connsiteY74" fmla="*/ 4604770 h 4836332"/>
              <a:gd name="connsiteX75" fmla="*/ 1112457 w 6078445"/>
              <a:gd name="connsiteY75" fmla="*/ 4595573 h 4836332"/>
              <a:gd name="connsiteX76" fmla="*/ 1094379 w 6078445"/>
              <a:gd name="connsiteY76" fmla="*/ 4585360 h 4836332"/>
              <a:gd name="connsiteX77" fmla="*/ 1085777 w 6078445"/>
              <a:gd name="connsiteY77" fmla="*/ 4576163 h 4836332"/>
              <a:gd name="connsiteX78" fmla="*/ 1088406 w 6078445"/>
              <a:gd name="connsiteY78" fmla="*/ 4551615 h 4836332"/>
              <a:gd name="connsiteX79" fmla="*/ 1079806 w 6078445"/>
              <a:gd name="connsiteY79" fmla="*/ 4542418 h 4836332"/>
              <a:gd name="connsiteX80" fmla="*/ 1081559 w 6078445"/>
              <a:gd name="connsiteY80" fmla="*/ 4526053 h 4836332"/>
              <a:gd name="connsiteX81" fmla="*/ 1074710 w 6078445"/>
              <a:gd name="connsiteY81" fmla="*/ 4500490 h 4836332"/>
              <a:gd name="connsiteX82" fmla="*/ 1046276 w 6078445"/>
              <a:gd name="connsiteY82" fmla="*/ 4497445 h 4836332"/>
              <a:gd name="connsiteX83" fmla="*/ 1007489 w 6078445"/>
              <a:gd name="connsiteY83" fmla="*/ 4501566 h 4836332"/>
              <a:gd name="connsiteX84" fmla="*/ 985028 w 6078445"/>
              <a:gd name="connsiteY84" fmla="*/ 4532266 h 4836332"/>
              <a:gd name="connsiteX85" fmla="*/ 941859 w 6078445"/>
              <a:gd name="connsiteY85" fmla="*/ 4577299 h 4836332"/>
              <a:gd name="connsiteX86" fmla="*/ 890088 w 6078445"/>
              <a:gd name="connsiteY86" fmla="*/ 4613134 h 4836332"/>
              <a:gd name="connsiteX87" fmla="*/ 839193 w 6078445"/>
              <a:gd name="connsiteY87" fmla="*/ 4640788 h 4836332"/>
              <a:gd name="connsiteX88" fmla="*/ 777945 w 6078445"/>
              <a:gd name="connsiteY88" fmla="*/ 4675609 h 4836332"/>
              <a:gd name="connsiteX89" fmla="*/ 762168 w 6078445"/>
              <a:gd name="connsiteY89" fmla="*/ 4822892 h 4836332"/>
              <a:gd name="connsiteX90" fmla="*/ 705303 w 6078445"/>
              <a:gd name="connsiteY90" fmla="*/ 4816801 h 4836332"/>
              <a:gd name="connsiteX91" fmla="*/ 666515 w 6078445"/>
              <a:gd name="connsiteY91" fmla="*/ 4820922 h 4836332"/>
              <a:gd name="connsiteX92" fmla="*/ 647559 w 6078445"/>
              <a:gd name="connsiteY92" fmla="*/ 4818891 h 4836332"/>
              <a:gd name="connsiteX93" fmla="*/ 629481 w 6078445"/>
              <a:gd name="connsiteY93" fmla="*/ 4808679 h 4836332"/>
              <a:gd name="connsiteX94" fmla="*/ 620880 w 6078445"/>
              <a:gd name="connsiteY94" fmla="*/ 4799482 h 4836332"/>
              <a:gd name="connsiteX95" fmla="*/ 601924 w 6078445"/>
              <a:gd name="connsiteY95" fmla="*/ 4797451 h 4836332"/>
              <a:gd name="connsiteX96" fmla="*/ 601048 w 6078445"/>
              <a:gd name="connsiteY96" fmla="*/ 4805634 h 4836332"/>
              <a:gd name="connsiteX97" fmla="*/ 598419 w 6078445"/>
              <a:gd name="connsiteY97" fmla="*/ 4830181 h 4836332"/>
              <a:gd name="connsiteX98" fmla="*/ 578586 w 6078445"/>
              <a:gd name="connsiteY98" fmla="*/ 4836332 h 4836332"/>
              <a:gd name="connsiteX99" fmla="*/ 492574 w 6078445"/>
              <a:gd name="connsiteY99" fmla="*/ 4744356 h 4836332"/>
              <a:gd name="connsiteX100" fmla="*/ 445349 w 6078445"/>
              <a:gd name="connsiteY100" fmla="*/ 4648259 h 4836332"/>
              <a:gd name="connsiteX101" fmla="*/ 427434 w 6078445"/>
              <a:gd name="connsiteY101" fmla="*/ 4547025 h 4836332"/>
              <a:gd name="connsiteX102" fmla="*/ 392151 w 6078445"/>
              <a:gd name="connsiteY102" fmla="*/ 4518416 h 4836332"/>
              <a:gd name="connsiteX103" fmla="*/ 365472 w 6078445"/>
              <a:gd name="connsiteY103" fmla="*/ 4499007 h 4836332"/>
              <a:gd name="connsiteX104" fmla="*/ 349145 w 6078445"/>
              <a:gd name="connsiteY104" fmla="*/ 4472429 h 4836332"/>
              <a:gd name="connsiteX105" fmla="*/ 312111 w 6078445"/>
              <a:gd name="connsiteY105" fmla="*/ 4460186 h 4836332"/>
              <a:gd name="connsiteX106" fmla="*/ 275953 w 6078445"/>
              <a:gd name="connsiteY106" fmla="*/ 4439760 h 4836332"/>
              <a:gd name="connsiteX107" fmla="*/ 247520 w 6078445"/>
              <a:gd name="connsiteY107" fmla="*/ 4436714 h 4836332"/>
              <a:gd name="connsiteX108" fmla="*/ 221716 w 6078445"/>
              <a:gd name="connsiteY108" fmla="*/ 4409121 h 4836332"/>
              <a:gd name="connsiteX109" fmla="*/ 204514 w 6078445"/>
              <a:gd name="connsiteY109" fmla="*/ 4390727 h 4836332"/>
              <a:gd name="connsiteX110" fmla="*/ 114119 w 6078445"/>
              <a:gd name="connsiteY110" fmla="*/ 4339662 h 4836332"/>
              <a:gd name="connsiteX111" fmla="*/ 43556 w 6078445"/>
              <a:gd name="connsiteY111" fmla="*/ 4282447 h 4836332"/>
              <a:gd name="connsiteX112" fmla="*/ 23011 w 6078445"/>
              <a:gd name="connsiteY112" fmla="*/ 4205760 h 4836332"/>
              <a:gd name="connsiteX113" fmla="*/ 31775 w 6078445"/>
              <a:gd name="connsiteY113" fmla="*/ 4123935 h 4836332"/>
              <a:gd name="connsiteX114" fmla="*/ 6849 w 6078445"/>
              <a:gd name="connsiteY114" fmla="*/ 4088160 h 4836332"/>
              <a:gd name="connsiteX115" fmla="*/ 0 w 6078445"/>
              <a:gd name="connsiteY115" fmla="*/ 4062598 h 4836332"/>
              <a:gd name="connsiteX116" fmla="*/ 12983 w 6078445"/>
              <a:gd name="connsiteY116" fmla="*/ 4030883 h 4836332"/>
              <a:gd name="connsiteX117" fmla="*/ 54401 w 6078445"/>
              <a:gd name="connsiteY117" fmla="*/ 4002215 h 4836332"/>
              <a:gd name="connsiteX118" fmla="*/ 75109 w 6078445"/>
              <a:gd name="connsiteY118" fmla="*/ 3987880 h 4836332"/>
              <a:gd name="connsiteX119" fmla="*/ 78614 w 6078445"/>
              <a:gd name="connsiteY119" fmla="*/ 3955151 h 4836332"/>
              <a:gd name="connsiteX120" fmla="*/ 82996 w 6078445"/>
              <a:gd name="connsiteY120" fmla="*/ 3914238 h 4836332"/>
              <a:gd name="connsiteX121" fmla="*/ 77901 w 6078445"/>
              <a:gd name="connsiteY121" fmla="*/ 3872312 h 4836332"/>
              <a:gd name="connsiteX122" fmla="*/ 79654 w 6078445"/>
              <a:gd name="connsiteY122" fmla="*/ 3855947 h 4836332"/>
              <a:gd name="connsiteX123" fmla="*/ 90008 w 6078445"/>
              <a:gd name="connsiteY123" fmla="*/ 3848779 h 4836332"/>
              <a:gd name="connsiteX124" fmla="*/ 109840 w 6078445"/>
              <a:gd name="connsiteY124" fmla="*/ 3842627 h 4836332"/>
              <a:gd name="connsiteX125" fmla="*/ 128795 w 6078445"/>
              <a:gd name="connsiteY125" fmla="*/ 3844658 h 4836332"/>
              <a:gd name="connsiteX126" fmla="*/ 156352 w 6078445"/>
              <a:gd name="connsiteY126" fmla="*/ 3855886 h 4836332"/>
              <a:gd name="connsiteX127" fmla="*/ 164954 w 6078445"/>
              <a:gd name="connsiteY127" fmla="*/ 3865084 h 4836332"/>
              <a:gd name="connsiteX128" fmla="*/ 173555 w 6078445"/>
              <a:gd name="connsiteY128" fmla="*/ 3874281 h 4836332"/>
              <a:gd name="connsiteX129" fmla="*/ 182157 w 6078445"/>
              <a:gd name="connsiteY129" fmla="*/ 3883479 h 4836332"/>
              <a:gd name="connsiteX130" fmla="*/ 208836 w 6078445"/>
              <a:gd name="connsiteY130" fmla="*/ 3902889 h 4836332"/>
              <a:gd name="connsiteX131" fmla="*/ 226915 w 6078445"/>
              <a:gd name="connsiteY131" fmla="*/ 3913102 h 4836332"/>
              <a:gd name="connsiteX132" fmla="*/ 251842 w 6078445"/>
              <a:gd name="connsiteY132" fmla="*/ 3948878 h 4836332"/>
              <a:gd name="connsiteX133" fmla="*/ 280275 w 6078445"/>
              <a:gd name="connsiteY133" fmla="*/ 3951923 h 4836332"/>
              <a:gd name="connsiteX134" fmla="*/ 319939 w 6078445"/>
              <a:gd name="connsiteY134" fmla="*/ 3939619 h 4836332"/>
              <a:gd name="connsiteX135" fmla="*/ 357850 w 6078445"/>
              <a:gd name="connsiteY135" fmla="*/ 3943680 h 4836332"/>
              <a:gd name="connsiteX136" fmla="*/ 397514 w 6078445"/>
              <a:gd name="connsiteY136" fmla="*/ 3931376 h 4836332"/>
              <a:gd name="connsiteX137" fmla="*/ 419099 w 6078445"/>
              <a:gd name="connsiteY137" fmla="*/ 3908859 h 4836332"/>
              <a:gd name="connsiteX138" fmla="*/ 420852 w 6078445"/>
              <a:gd name="connsiteY138" fmla="*/ 3892495 h 4836332"/>
              <a:gd name="connsiteX139" fmla="*/ 412250 w 6078445"/>
              <a:gd name="connsiteY139" fmla="*/ 3883296 h 4836332"/>
              <a:gd name="connsiteX140" fmla="*/ 403649 w 6078445"/>
              <a:gd name="connsiteY140" fmla="*/ 3874099 h 4836332"/>
              <a:gd name="connsiteX141" fmla="*/ 376969 w 6078445"/>
              <a:gd name="connsiteY141" fmla="*/ 3854689 h 4836332"/>
              <a:gd name="connsiteX142" fmla="*/ 358014 w 6078445"/>
              <a:gd name="connsiteY142" fmla="*/ 3852658 h 4836332"/>
              <a:gd name="connsiteX143" fmla="*/ 331333 w 6078445"/>
              <a:gd name="connsiteY143" fmla="*/ 3833248 h 4836332"/>
              <a:gd name="connsiteX144" fmla="*/ 315007 w 6078445"/>
              <a:gd name="connsiteY144" fmla="*/ 3806670 h 4836332"/>
              <a:gd name="connsiteX145" fmla="*/ 297805 w 6078445"/>
              <a:gd name="connsiteY145" fmla="*/ 3788275 h 4836332"/>
              <a:gd name="connsiteX146" fmla="*/ 301310 w 6078445"/>
              <a:gd name="connsiteY146" fmla="*/ 3755546 h 4836332"/>
              <a:gd name="connsiteX147" fmla="*/ 250580 w 6078445"/>
              <a:gd name="connsiteY147" fmla="*/ 3692177 h 4836332"/>
              <a:gd name="connsiteX148" fmla="*/ 255839 w 6078445"/>
              <a:gd name="connsiteY148" fmla="*/ 3643083 h 4836332"/>
              <a:gd name="connsiteX149" fmla="*/ 298131 w 6078445"/>
              <a:gd name="connsiteY149" fmla="*/ 3606232 h 4836332"/>
              <a:gd name="connsiteX150" fmla="*/ 386060 w 6078445"/>
              <a:gd name="connsiteY150" fmla="*/ 3590821 h 4836332"/>
              <a:gd name="connsiteX151" fmla="*/ 442926 w 6078445"/>
              <a:gd name="connsiteY151" fmla="*/ 3596913 h 4836332"/>
              <a:gd name="connsiteX152" fmla="*/ 462758 w 6078445"/>
              <a:gd name="connsiteY152" fmla="*/ 3590761 h 4836332"/>
              <a:gd name="connsiteX153" fmla="*/ 492068 w 6078445"/>
              <a:gd name="connsiteY153" fmla="*/ 3585624 h 4836332"/>
              <a:gd name="connsiteX154" fmla="*/ 502422 w 6078445"/>
              <a:gd name="connsiteY154" fmla="*/ 3578457 h 4836332"/>
              <a:gd name="connsiteX155" fmla="*/ 505928 w 6078445"/>
              <a:gd name="connsiteY155" fmla="*/ 3545727 h 4836332"/>
              <a:gd name="connsiteX156" fmla="*/ 515569 w 6078445"/>
              <a:gd name="connsiteY156" fmla="*/ 3455721 h 4836332"/>
              <a:gd name="connsiteX157" fmla="*/ 514856 w 6078445"/>
              <a:gd name="connsiteY157" fmla="*/ 3372881 h 4836332"/>
              <a:gd name="connsiteX158" fmla="*/ 518525 w 6078445"/>
              <a:gd name="connsiteY158" fmla="*/ 3249131 h 4836332"/>
              <a:gd name="connsiteX159" fmla="*/ 542026 w 6078445"/>
              <a:gd name="connsiteY159" fmla="*/ 3119228 h 4836332"/>
              <a:gd name="connsiteX160" fmla="*/ 547449 w 6078445"/>
              <a:gd name="connsiteY160" fmla="*/ 2979112 h 4836332"/>
              <a:gd name="connsiteX161" fmla="*/ 533915 w 6078445"/>
              <a:gd name="connsiteY161" fmla="*/ 2836966 h 4836332"/>
              <a:gd name="connsiteX162" fmla="*/ 539500 w 6078445"/>
              <a:gd name="connsiteY162" fmla="*/ 2605829 h 4836332"/>
              <a:gd name="connsiteX163" fmla="*/ 515776 w 6078445"/>
              <a:gd name="connsiteY163" fmla="*/ 2379827 h 4836332"/>
              <a:gd name="connsiteX164" fmla="*/ 497860 w 6078445"/>
              <a:gd name="connsiteY164" fmla="*/ 2278593 h 4836332"/>
              <a:gd name="connsiteX165" fmla="*/ 452388 w 6078445"/>
              <a:gd name="connsiteY165" fmla="*/ 2166131 h 4836332"/>
              <a:gd name="connsiteX166" fmla="*/ 444663 w 6078445"/>
              <a:gd name="connsiteY166" fmla="*/ 2148750 h 4836332"/>
              <a:gd name="connsiteX167" fmla="*/ 428337 w 6078445"/>
              <a:gd name="connsiteY167" fmla="*/ 2122173 h 4836332"/>
              <a:gd name="connsiteX168" fmla="*/ 430967 w 6078445"/>
              <a:gd name="connsiteY168" fmla="*/ 2097626 h 4836332"/>
              <a:gd name="connsiteX169" fmla="*/ 453427 w 6078445"/>
              <a:gd name="connsiteY169" fmla="*/ 2066927 h 4836332"/>
              <a:gd name="connsiteX170" fmla="*/ 456934 w 6078445"/>
              <a:gd name="connsiteY170" fmla="*/ 2034197 h 4836332"/>
              <a:gd name="connsiteX171" fmla="*/ 468327 w 6078445"/>
              <a:gd name="connsiteY171" fmla="*/ 1927826 h 4836332"/>
              <a:gd name="connsiteX172" fmla="*/ 481475 w 6078445"/>
              <a:gd name="connsiteY172" fmla="*/ 1805091 h 4836332"/>
              <a:gd name="connsiteX173" fmla="*/ 483227 w 6078445"/>
              <a:gd name="connsiteY173" fmla="*/ 1788725 h 4836332"/>
              <a:gd name="connsiteX174" fmla="*/ 485856 w 6078445"/>
              <a:gd name="connsiteY174" fmla="*/ 1764179 h 4836332"/>
              <a:gd name="connsiteX175" fmla="*/ 489363 w 6078445"/>
              <a:gd name="connsiteY175" fmla="*/ 1731449 h 4836332"/>
              <a:gd name="connsiteX176" fmla="*/ 500593 w 6078445"/>
              <a:gd name="connsiteY176" fmla="*/ 1716100 h 4836332"/>
              <a:gd name="connsiteX177" fmla="*/ 521301 w 6078445"/>
              <a:gd name="connsiteY177" fmla="*/ 1701765 h 4836332"/>
              <a:gd name="connsiteX178" fmla="*/ 543763 w 6078445"/>
              <a:gd name="connsiteY178" fmla="*/ 1671066 h 4836332"/>
              <a:gd name="connsiteX179" fmla="*/ 547268 w 6078445"/>
              <a:gd name="connsiteY179" fmla="*/ 1638337 h 4836332"/>
              <a:gd name="connsiteX180" fmla="*/ 560252 w 6078445"/>
              <a:gd name="connsiteY180" fmla="*/ 1606623 h 4836332"/>
              <a:gd name="connsiteX181" fmla="*/ 563758 w 6078445"/>
              <a:gd name="connsiteY181" fmla="*/ 1573892 h 4836332"/>
              <a:gd name="connsiteX182" fmla="*/ 576741 w 6078445"/>
              <a:gd name="connsiteY182" fmla="*/ 1542178 h 4836332"/>
              <a:gd name="connsiteX183" fmla="*/ 671845 w 6078445"/>
              <a:gd name="connsiteY183" fmla="*/ 1370287 h 4836332"/>
              <a:gd name="connsiteX184" fmla="*/ 738516 w 6078445"/>
              <a:gd name="connsiteY184" fmla="*/ 1195350 h 4836332"/>
              <a:gd name="connsiteX185" fmla="*/ 769905 w 6078445"/>
              <a:gd name="connsiteY185" fmla="*/ 991805 h 4836332"/>
              <a:gd name="connsiteX186" fmla="*/ 789900 w 6078445"/>
              <a:gd name="connsiteY186" fmla="*/ 894632 h 4836332"/>
              <a:gd name="connsiteX187" fmla="*/ 846930 w 6078445"/>
              <a:gd name="connsiteY187" fmla="*/ 809702 h 4836332"/>
              <a:gd name="connsiteX188" fmla="*/ 959073 w 6078445"/>
              <a:gd name="connsiteY188" fmla="*/ 747227 h 4836332"/>
              <a:gd name="connsiteX189" fmla="*/ 969427 w 6078445"/>
              <a:gd name="connsiteY189" fmla="*/ 740061 h 4836332"/>
              <a:gd name="connsiteX190" fmla="*/ 991012 w 6078445"/>
              <a:gd name="connsiteY190" fmla="*/ 717544 h 4836332"/>
              <a:gd name="connsiteX191" fmla="*/ 1001365 w 6078445"/>
              <a:gd name="connsiteY191" fmla="*/ 710377 h 4836332"/>
              <a:gd name="connsiteX192" fmla="*/ 1076475 w 6078445"/>
              <a:gd name="connsiteY192" fmla="*/ 635659 h 4836332"/>
              <a:gd name="connsiteX193" fmla="*/ 1196342 w 6078445"/>
              <a:gd name="connsiteY193" fmla="*/ 590565 h 4836332"/>
              <a:gd name="connsiteX194" fmla="*/ 1280929 w 6078445"/>
              <a:gd name="connsiteY194" fmla="*/ 516862 h 4836332"/>
              <a:gd name="connsiteX195" fmla="*/ 1290406 w 6078445"/>
              <a:gd name="connsiteY195" fmla="*/ 517878 h 4836332"/>
              <a:gd name="connsiteX196" fmla="*/ 1318839 w 6078445"/>
              <a:gd name="connsiteY196" fmla="*/ 520924 h 4836332"/>
              <a:gd name="connsiteX197" fmla="*/ 1319715 w 6078445"/>
              <a:gd name="connsiteY197" fmla="*/ 512741 h 4836332"/>
              <a:gd name="connsiteX198" fmla="*/ 1329193 w 6078445"/>
              <a:gd name="connsiteY198" fmla="*/ 513757 h 4836332"/>
              <a:gd name="connsiteX199" fmla="*/ 1330070 w 6078445"/>
              <a:gd name="connsiteY199" fmla="*/ 505574 h 4836332"/>
              <a:gd name="connsiteX200" fmla="*/ 1340424 w 6078445"/>
              <a:gd name="connsiteY200" fmla="*/ 498407 h 4836332"/>
              <a:gd name="connsiteX201" fmla="*/ 1361132 w 6078445"/>
              <a:gd name="connsiteY201" fmla="*/ 484072 h 4836332"/>
              <a:gd name="connsiteX202" fmla="*/ 1371486 w 6078445"/>
              <a:gd name="connsiteY202" fmla="*/ 476906 h 4836332"/>
              <a:gd name="connsiteX203" fmla="*/ 1382717 w 6078445"/>
              <a:gd name="connsiteY203" fmla="*/ 461555 h 4836332"/>
              <a:gd name="connsiteX204" fmla="*/ 1393947 w 6078445"/>
              <a:gd name="connsiteY204" fmla="*/ 446206 h 4836332"/>
              <a:gd name="connsiteX205" fmla="*/ 1414656 w 6078445"/>
              <a:gd name="connsiteY205" fmla="*/ 431872 h 4836332"/>
              <a:gd name="connsiteX206" fmla="*/ 1425010 w 6078445"/>
              <a:gd name="connsiteY206" fmla="*/ 424705 h 4836332"/>
              <a:gd name="connsiteX207" fmla="*/ 1446595 w 6078445"/>
              <a:gd name="connsiteY207" fmla="*/ 402188 h 4836332"/>
              <a:gd name="connsiteX208" fmla="*/ 1466427 w 6078445"/>
              <a:gd name="connsiteY208" fmla="*/ 396036 h 4836332"/>
              <a:gd name="connsiteX209" fmla="*/ 1486258 w 6078445"/>
              <a:gd name="connsiteY209" fmla="*/ 389884 h 4836332"/>
              <a:gd name="connsiteX210" fmla="*/ 1588047 w 6078445"/>
              <a:gd name="connsiteY210" fmla="*/ 334577 h 4836332"/>
              <a:gd name="connsiteX211" fmla="*/ 1699314 w 6078445"/>
              <a:gd name="connsiteY211" fmla="*/ 280284 h 4836332"/>
              <a:gd name="connsiteX212" fmla="*/ 1801980 w 6078445"/>
              <a:gd name="connsiteY212" fmla="*/ 216796 h 4836332"/>
              <a:gd name="connsiteX213" fmla="*/ 1832165 w 6078445"/>
              <a:gd name="connsiteY213" fmla="*/ 203476 h 4836332"/>
              <a:gd name="connsiteX214" fmla="*/ 1851997 w 6078445"/>
              <a:gd name="connsiteY214" fmla="*/ 197324 h 4836332"/>
              <a:gd name="connsiteX215" fmla="*/ 1880430 w 6078445"/>
              <a:gd name="connsiteY215" fmla="*/ 200369 h 4836332"/>
              <a:gd name="connsiteX216" fmla="*/ 1883936 w 6078445"/>
              <a:gd name="connsiteY216" fmla="*/ 167641 h 4836332"/>
              <a:gd name="connsiteX217" fmla="*/ 1896043 w 6078445"/>
              <a:gd name="connsiteY217" fmla="*/ 144109 h 4836332"/>
              <a:gd name="connsiteX218" fmla="*/ 1915875 w 6078445"/>
              <a:gd name="connsiteY218" fmla="*/ 137957 h 4836332"/>
              <a:gd name="connsiteX219" fmla="*/ 1953786 w 6078445"/>
              <a:gd name="connsiteY219" fmla="*/ 142017 h 4836332"/>
              <a:gd name="connsiteX220" fmla="*/ 1994326 w 6078445"/>
              <a:gd name="connsiteY220" fmla="*/ 121530 h 4836332"/>
              <a:gd name="connsiteX221" fmla="*/ 2024512 w 6078445"/>
              <a:gd name="connsiteY221" fmla="*/ 108212 h 4836332"/>
              <a:gd name="connsiteX222" fmla="*/ 2053821 w 6078445"/>
              <a:gd name="connsiteY222" fmla="*/ 103075 h 4836332"/>
              <a:gd name="connsiteX223" fmla="*/ 2072777 w 6078445"/>
              <a:gd name="connsiteY223" fmla="*/ 105105 h 4836332"/>
              <a:gd name="connsiteX224" fmla="*/ 2100334 w 6078445"/>
              <a:gd name="connsiteY224" fmla="*/ 116333 h 4836332"/>
              <a:gd name="connsiteX225" fmla="*/ 2116659 w 6078445"/>
              <a:gd name="connsiteY225" fmla="*/ 142911 h 4836332"/>
              <a:gd name="connsiteX226" fmla="*/ 2142464 w 6078445"/>
              <a:gd name="connsiteY226" fmla="*/ 170503 h 4836332"/>
              <a:gd name="connsiteX227" fmla="*/ 2149311 w 6078445"/>
              <a:gd name="connsiteY227" fmla="*/ 196066 h 4836332"/>
              <a:gd name="connsiteX228" fmla="*/ 2148435 w 6078445"/>
              <a:gd name="connsiteY228" fmla="*/ 204248 h 4836332"/>
              <a:gd name="connsiteX229" fmla="*/ 2155284 w 6078445"/>
              <a:gd name="connsiteY229" fmla="*/ 229810 h 4836332"/>
              <a:gd name="connsiteX230" fmla="*/ 2173363 w 6078445"/>
              <a:gd name="connsiteY230" fmla="*/ 240024 h 4836332"/>
              <a:gd name="connsiteX231" fmla="*/ 2182841 w 6078445"/>
              <a:gd name="connsiteY231" fmla="*/ 241039 h 4836332"/>
              <a:gd name="connsiteX232" fmla="*/ 2192317 w 6078445"/>
              <a:gd name="connsiteY232" fmla="*/ 242054 h 4836332"/>
              <a:gd name="connsiteX233" fmla="*/ 2201795 w 6078445"/>
              <a:gd name="connsiteY233" fmla="*/ 243069 h 4836332"/>
              <a:gd name="connsiteX234" fmla="*/ 2232858 w 6078445"/>
              <a:gd name="connsiteY234" fmla="*/ 221568 h 4836332"/>
              <a:gd name="connsiteX235" fmla="*/ 2233735 w 6078445"/>
              <a:gd name="connsiteY235" fmla="*/ 213385 h 4836332"/>
              <a:gd name="connsiteX236" fmla="*/ 2252690 w 6078445"/>
              <a:gd name="connsiteY236" fmla="*/ 215416 h 4836332"/>
              <a:gd name="connsiteX237" fmla="*/ 2271646 w 6078445"/>
              <a:gd name="connsiteY237" fmla="*/ 217447 h 4836332"/>
              <a:gd name="connsiteX238" fmla="*/ 2282000 w 6078445"/>
              <a:gd name="connsiteY238" fmla="*/ 210279 h 4836332"/>
              <a:gd name="connsiteX239" fmla="*/ 2292354 w 6078445"/>
              <a:gd name="connsiteY239" fmla="*/ 203112 h 4836332"/>
              <a:gd name="connsiteX240" fmla="*/ 2303584 w 6078445"/>
              <a:gd name="connsiteY240" fmla="*/ 187762 h 4836332"/>
              <a:gd name="connsiteX241" fmla="*/ 2322540 w 6078445"/>
              <a:gd name="connsiteY241" fmla="*/ 189792 h 4836332"/>
              <a:gd name="connsiteX242" fmla="*/ 2362203 w 6078445"/>
              <a:gd name="connsiteY242" fmla="*/ 177489 h 4836332"/>
              <a:gd name="connsiteX243" fmla="*/ 2413098 w 6078445"/>
              <a:gd name="connsiteY243" fmla="*/ 149834 h 4836332"/>
              <a:gd name="connsiteX244" fmla="*/ 2462240 w 6078445"/>
              <a:gd name="connsiteY244" fmla="*/ 138546 h 4836332"/>
              <a:gd name="connsiteX245" fmla="*/ 2543319 w 6078445"/>
              <a:gd name="connsiteY245" fmla="*/ 97574 h 4836332"/>
              <a:gd name="connsiteX246" fmla="*/ 2640727 w 6078445"/>
              <a:gd name="connsiteY246" fmla="*/ 83178 h 4836332"/>
              <a:gd name="connsiteX247" fmla="*/ 2744981 w 6078445"/>
              <a:gd name="connsiteY247" fmla="*/ 94346 h 4836332"/>
              <a:gd name="connsiteX248" fmla="*/ 2754459 w 6078445"/>
              <a:gd name="connsiteY248" fmla="*/ 95361 h 4836332"/>
              <a:gd name="connsiteX249" fmla="*/ 2782016 w 6078445"/>
              <a:gd name="connsiteY249" fmla="*/ 106589 h 4836332"/>
              <a:gd name="connsiteX250" fmla="*/ 2791493 w 6078445"/>
              <a:gd name="connsiteY250" fmla="*/ 107605 h 4836332"/>
              <a:gd name="connsiteX251" fmla="*/ 2811325 w 6078445"/>
              <a:gd name="connsiteY251" fmla="*/ 101453 h 4836332"/>
              <a:gd name="connsiteX252" fmla="*/ 2936288 w 6078445"/>
              <a:gd name="connsiteY252" fmla="*/ 98285 h 4836332"/>
              <a:gd name="connsiteX253" fmla="*/ 3041419 w 6078445"/>
              <a:gd name="connsiteY253" fmla="*/ 101270 h 4836332"/>
              <a:gd name="connsiteX254" fmla="*/ 3147427 w 6078445"/>
              <a:gd name="connsiteY254" fmla="*/ 96073 h 4836332"/>
              <a:gd name="connsiteX255" fmla="*/ 3299071 w 6078445"/>
              <a:gd name="connsiteY255" fmla="*/ 112316 h 4836332"/>
              <a:gd name="connsiteX256" fmla="*/ 3448961 w 6078445"/>
              <a:gd name="connsiteY256" fmla="*/ 144924 h 4836332"/>
              <a:gd name="connsiteX257" fmla="*/ 3592880 w 6078445"/>
              <a:gd name="connsiteY257" fmla="*/ 143788 h 4836332"/>
              <a:gd name="connsiteX258" fmla="*/ 3611835 w 6078445"/>
              <a:gd name="connsiteY258" fmla="*/ 145818 h 4836332"/>
              <a:gd name="connsiteX259" fmla="*/ 3640267 w 6078445"/>
              <a:gd name="connsiteY259" fmla="*/ 148863 h 4836332"/>
              <a:gd name="connsiteX260" fmla="*/ 3657470 w 6078445"/>
              <a:gd name="connsiteY260" fmla="*/ 167258 h 4836332"/>
              <a:gd name="connsiteX261" fmla="*/ 3739264 w 6078445"/>
              <a:gd name="connsiteY261" fmla="*/ 209124 h 4836332"/>
              <a:gd name="connsiteX262" fmla="*/ 3852996 w 6078445"/>
              <a:gd name="connsiteY262" fmla="*/ 221307 h 4836332"/>
              <a:gd name="connsiteX263" fmla="*/ 3958127 w 6078445"/>
              <a:gd name="connsiteY263" fmla="*/ 224292 h 4836332"/>
              <a:gd name="connsiteX264" fmla="*/ 4295982 w 6078445"/>
              <a:gd name="connsiteY264" fmla="*/ 202547 h 4836332"/>
              <a:gd name="connsiteX265" fmla="*/ 4654546 w 6078445"/>
              <a:gd name="connsiteY265" fmla="*/ 166468 h 4836332"/>
              <a:gd name="connsiteX266" fmla="*/ 4701934 w 6078445"/>
              <a:gd name="connsiteY266" fmla="*/ 171544 h 4836332"/>
              <a:gd name="connsiteX267" fmla="*/ 4757048 w 6078445"/>
              <a:gd name="connsiteY267" fmla="*/ 194001 h 4836332"/>
              <a:gd name="connsiteX268" fmla="*/ 4813037 w 6078445"/>
              <a:gd name="connsiteY268" fmla="*/ 208274 h 4836332"/>
              <a:gd name="connsiteX269" fmla="*/ 4844099 w 6078445"/>
              <a:gd name="connsiteY269" fmla="*/ 186773 h 4836332"/>
              <a:gd name="connsiteX270" fmla="*/ 4854455 w 6078445"/>
              <a:gd name="connsiteY270" fmla="*/ 179605 h 4836332"/>
              <a:gd name="connsiteX271" fmla="*/ 4874286 w 6078445"/>
              <a:gd name="connsiteY271" fmla="*/ 173454 h 4836332"/>
              <a:gd name="connsiteX272" fmla="*/ 4903596 w 6078445"/>
              <a:gd name="connsiteY272" fmla="*/ 168316 h 4836332"/>
              <a:gd name="connsiteX273" fmla="*/ 4924304 w 6078445"/>
              <a:gd name="connsiteY273" fmla="*/ 153983 h 4836332"/>
              <a:gd name="connsiteX274" fmla="*/ 4944136 w 6078445"/>
              <a:gd name="connsiteY274" fmla="*/ 147830 h 4836332"/>
              <a:gd name="connsiteX275" fmla="*/ 4945888 w 6078445"/>
              <a:gd name="connsiteY275" fmla="*/ 131466 h 4836332"/>
              <a:gd name="connsiteX276" fmla="*/ 4949395 w 6078445"/>
              <a:gd name="connsiteY276" fmla="*/ 98736 h 4836332"/>
              <a:gd name="connsiteX277" fmla="*/ 4968350 w 6078445"/>
              <a:gd name="connsiteY277" fmla="*/ 100767 h 4836332"/>
              <a:gd name="connsiteX278" fmla="*/ 4978704 w 6078445"/>
              <a:gd name="connsiteY278" fmla="*/ 93600 h 4836332"/>
              <a:gd name="connsiteX279" fmla="*/ 5007138 w 6078445"/>
              <a:gd name="connsiteY279" fmla="*/ 96645 h 4836332"/>
              <a:gd name="connsiteX280" fmla="*/ 5016615 w 6078445"/>
              <a:gd name="connsiteY280" fmla="*/ 97660 h 4836332"/>
              <a:gd name="connsiteX281" fmla="*/ 5026093 w 6078445"/>
              <a:gd name="connsiteY281" fmla="*/ 98676 h 4836332"/>
              <a:gd name="connsiteX282" fmla="*/ 5025216 w 6078445"/>
              <a:gd name="connsiteY282" fmla="*/ 106857 h 4836332"/>
              <a:gd name="connsiteX283" fmla="*/ 5014862 w 6078445"/>
              <a:gd name="connsiteY283" fmla="*/ 114025 h 4836332"/>
              <a:gd name="connsiteX284" fmla="*/ 5013985 w 6078445"/>
              <a:gd name="connsiteY284" fmla="*/ 122208 h 4836332"/>
              <a:gd name="connsiteX285" fmla="*/ 5012233 w 6078445"/>
              <a:gd name="connsiteY285" fmla="*/ 138573 h 4836332"/>
              <a:gd name="connsiteX286" fmla="*/ 5001879 w 6078445"/>
              <a:gd name="connsiteY286" fmla="*/ 145739 h 4836332"/>
              <a:gd name="connsiteX287" fmla="*/ 5010480 w 6078445"/>
              <a:gd name="connsiteY287" fmla="*/ 154937 h 4836332"/>
              <a:gd name="connsiteX288" fmla="*/ 5019082 w 6078445"/>
              <a:gd name="connsiteY288" fmla="*/ 164135 h 4836332"/>
              <a:gd name="connsiteX289" fmla="*/ 5161247 w 6078445"/>
              <a:gd name="connsiteY289" fmla="*/ 179363 h 4836332"/>
              <a:gd name="connsiteX290" fmla="*/ 5171601 w 6078445"/>
              <a:gd name="connsiteY290" fmla="*/ 172195 h 4836332"/>
              <a:gd name="connsiteX291" fmla="*/ 5191432 w 6078445"/>
              <a:gd name="connsiteY291" fmla="*/ 166043 h 4836332"/>
              <a:gd name="connsiteX292" fmla="*/ 5192309 w 6078445"/>
              <a:gd name="connsiteY292" fmla="*/ 157861 h 4836332"/>
              <a:gd name="connsiteX293" fmla="*/ 5173353 w 6078445"/>
              <a:gd name="connsiteY293" fmla="*/ 155830 h 4836332"/>
              <a:gd name="connsiteX294" fmla="*/ 5165629 w 6078445"/>
              <a:gd name="connsiteY294" fmla="*/ 138450 h 4836332"/>
              <a:gd name="connsiteX295" fmla="*/ 5156151 w 6078445"/>
              <a:gd name="connsiteY295" fmla="*/ 137436 h 4836332"/>
              <a:gd name="connsiteX296" fmla="*/ 5146674 w 6078445"/>
              <a:gd name="connsiteY296" fmla="*/ 136421 h 4836332"/>
              <a:gd name="connsiteX297" fmla="*/ 5119117 w 6078445"/>
              <a:gd name="connsiteY297" fmla="*/ 125192 h 4836332"/>
              <a:gd name="connsiteX298" fmla="*/ 5111392 w 6078445"/>
              <a:gd name="connsiteY298" fmla="*/ 107812 h 4836332"/>
              <a:gd name="connsiteX299" fmla="*/ 5114022 w 6078445"/>
              <a:gd name="connsiteY299" fmla="*/ 83265 h 4836332"/>
              <a:gd name="connsiteX300" fmla="*/ 5132977 w 6078445"/>
              <a:gd name="connsiteY300" fmla="*/ 85295 h 4836332"/>
              <a:gd name="connsiteX301" fmla="*/ 5161409 w 6078445"/>
              <a:gd name="connsiteY301" fmla="*/ 88341 h 4836332"/>
              <a:gd name="connsiteX302" fmla="*/ 5178612 w 6078445"/>
              <a:gd name="connsiteY302" fmla="*/ 106736 h 4836332"/>
              <a:gd name="connsiteX303" fmla="*/ 5196691 w 6078445"/>
              <a:gd name="connsiteY303" fmla="*/ 116949 h 4836332"/>
              <a:gd name="connsiteX304" fmla="*/ 5214771 w 6078445"/>
              <a:gd name="connsiteY304" fmla="*/ 127162 h 4836332"/>
              <a:gd name="connsiteX305" fmla="*/ 5213018 w 6078445"/>
              <a:gd name="connsiteY305" fmla="*/ 143526 h 4836332"/>
              <a:gd name="connsiteX306" fmla="*/ 5210388 w 6078445"/>
              <a:gd name="connsiteY306" fmla="*/ 168074 h 4836332"/>
              <a:gd name="connsiteX307" fmla="*/ 5218113 w 6078445"/>
              <a:gd name="connsiteY307" fmla="*/ 185454 h 4836332"/>
              <a:gd name="connsiteX308" fmla="*/ 5235315 w 6078445"/>
              <a:gd name="connsiteY308" fmla="*/ 203849 h 4836332"/>
              <a:gd name="connsiteX309" fmla="*/ 5243040 w 6078445"/>
              <a:gd name="connsiteY309" fmla="*/ 221229 h 4836332"/>
              <a:gd name="connsiteX310" fmla="*/ 5337817 w 6078445"/>
              <a:gd name="connsiteY310" fmla="*/ 231381 h 4836332"/>
              <a:gd name="connsiteX311" fmla="*/ 5357649 w 6078445"/>
              <a:gd name="connsiteY311" fmla="*/ 225229 h 4836332"/>
              <a:gd name="connsiteX312" fmla="*/ 5386082 w 6078445"/>
              <a:gd name="connsiteY312" fmla="*/ 228275 h 4836332"/>
              <a:gd name="connsiteX313" fmla="*/ 5398189 w 6078445"/>
              <a:gd name="connsiteY313" fmla="*/ 204743 h 4836332"/>
              <a:gd name="connsiteX314" fmla="*/ 5408543 w 6078445"/>
              <a:gd name="connsiteY314" fmla="*/ 197575 h 4836332"/>
              <a:gd name="connsiteX315" fmla="*/ 5437853 w 6078445"/>
              <a:gd name="connsiteY315" fmla="*/ 192439 h 4836332"/>
              <a:gd name="connsiteX316" fmla="*/ 5441359 w 6078445"/>
              <a:gd name="connsiteY316" fmla="*/ 159709 h 4836332"/>
              <a:gd name="connsiteX317" fmla="*/ 5443112 w 6078445"/>
              <a:gd name="connsiteY317" fmla="*/ 143345 h 4836332"/>
              <a:gd name="connsiteX318" fmla="*/ 5418185 w 6078445"/>
              <a:gd name="connsiteY318" fmla="*/ 107570 h 4836332"/>
              <a:gd name="connsiteX319" fmla="*/ 5419061 w 6078445"/>
              <a:gd name="connsiteY319" fmla="*/ 99387 h 4836332"/>
              <a:gd name="connsiteX320" fmla="*/ 5429415 w 6078445"/>
              <a:gd name="connsiteY320" fmla="*/ 92220 h 4836332"/>
              <a:gd name="connsiteX321" fmla="*/ 5450123 w 6078445"/>
              <a:gd name="connsiteY321" fmla="*/ 77886 h 4836332"/>
              <a:gd name="connsiteX322" fmla="*/ 5432044 w 6078445"/>
              <a:gd name="connsiteY322" fmla="*/ 67673 h 4836332"/>
              <a:gd name="connsiteX323" fmla="*/ 5423444 w 6078445"/>
              <a:gd name="connsiteY323" fmla="*/ 58475 h 4836332"/>
              <a:gd name="connsiteX324" fmla="*/ 5424320 w 6078445"/>
              <a:gd name="connsiteY324" fmla="*/ 50293 h 4836332"/>
              <a:gd name="connsiteX325" fmla="*/ 5435550 w 6078445"/>
              <a:gd name="connsiteY325" fmla="*/ 34942 h 4836332"/>
              <a:gd name="connsiteX326" fmla="*/ 5454506 w 6078445"/>
              <a:gd name="connsiteY326" fmla="*/ 36973 h 4836332"/>
              <a:gd name="connsiteX327" fmla="*/ 5463984 w 6078445"/>
              <a:gd name="connsiteY327" fmla="*/ 37989 h 4836332"/>
              <a:gd name="connsiteX328" fmla="*/ 5466612 w 6078445"/>
              <a:gd name="connsiteY328" fmla="*/ 13441 h 4836332"/>
              <a:gd name="connsiteX329" fmla="*/ 5551912 w 6078445"/>
              <a:gd name="connsiteY329" fmla="*/ 22579 h 4836332"/>
              <a:gd name="connsiteX330" fmla="*/ 5570868 w 6078445"/>
              <a:gd name="connsiteY330" fmla="*/ 24609 h 4836332"/>
              <a:gd name="connsiteX331" fmla="*/ 5581222 w 6078445"/>
              <a:gd name="connsiteY331" fmla="*/ 17441 h 4836332"/>
              <a:gd name="connsiteX332" fmla="*/ 5601930 w 6078445"/>
              <a:gd name="connsiteY332" fmla="*/ 3107 h 4836332"/>
              <a:gd name="connsiteX333" fmla="*/ 5630363 w 6078445"/>
              <a:gd name="connsiteY333" fmla="*/ 6152 h 48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78445" h="4836332">
                <a:moveTo>
                  <a:pt x="5650195" y="0"/>
                </a:moveTo>
                <a:lnTo>
                  <a:pt x="5659673" y="1016"/>
                </a:lnTo>
                <a:lnTo>
                  <a:pt x="5669150" y="2031"/>
                </a:lnTo>
                <a:lnTo>
                  <a:pt x="5697584" y="5076"/>
                </a:lnTo>
                <a:lnTo>
                  <a:pt x="5707061" y="6092"/>
                </a:lnTo>
                <a:lnTo>
                  <a:pt x="5706185" y="14275"/>
                </a:lnTo>
                <a:lnTo>
                  <a:pt x="5713910" y="31654"/>
                </a:lnTo>
                <a:lnTo>
                  <a:pt x="5722511" y="40852"/>
                </a:lnTo>
                <a:lnTo>
                  <a:pt x="5721634" y="49034"/>
                </a:lnTo>
                <a:lnTo>
                  <a:pt x="5729359" y="66414"/>
                </a:lnTo>
                <a:lnTo>
                  <a:pt x="5748315" y="68445"/>
                </a:lnTo>
                <a:lnTo>
                  <a:pt x="5757793" y="69460"/>
                </a:lnTo>
                <a:lnTo>
                  <a:pt x="5776748" y="71490"/>
                </a:lnTo>
                <a:lnTo>
                  <a:pt x="5796580" y="65338"/>
                </a:lnTo>
                <a:lnTo>
                  <a:pt x="5797456" y="57156"/>
                </a:lnTo>
                <a:lnTo>
                  <a:pt x="5807810" y="49989"/>
                </a:lnTo>
                <a:lnTo>
                  <a:pt x="5817288" y="51004"/>
                </a:lnTo>
                <a:lnTo>
                  <a:pt x="5826766" y="52020"/>
                </a:lnTo>
                <a:lnTo>
                  <a:pt x="5845721" y="54049"/>
                </a:lnTo>
                <a:lnTo>
                  <a:pt x="5855199" y="55065"/>
                </a:lnTo>
                <a:lnTo>
                  <a:pt x="5963836" y="25320"/>
                </a:lnTo>
                <a:lnTo>
                  <a:pt x="6078445" y="29320"/>
                </a:lnTo>
                <a:lnTo>
                  <a:pt x="5887378" y="1813082"/>
                </a:lnTo>
                <a:lnTo>
                  <a:pt x="5864039" y="1851964"/>
                </a:lnTo>
                <a:lnTo>
                  <a:pt x="5850179" y="1891859"/>
                </a:lnTo>
                <a:lnTo>
                  <a:pt x="5856152" y="1925604"/>
                </a:lnTo>
                <a:lnTo>
                  <a:pt x="5870724" y="1968548"/>
                </a:lnTo>
                <a:lnTo>
                  <a:pt x="5752402" y="3073170"/>
                </a:lnTo>
                <a:lnTo>
                  <a:pt x="5741172" y="3088520"/>
                </a:lnTo>
                <a:lnTo>
                  <a:pt x="5740296" y="3096701"/>
                </a:lnTo>
                <a:lnTo>
                  <a:pt x="5746267" y="3130446"/>
                </a:lnTo>
                <a:lnTo>
                  <a:pt x="5693680" y="3621391"/>
                </a:lnTo>
                <a:lnTo>
                  <a:pt x="5671218" y="3652089"/>
                </a:lnTo>
                <a:lnTo>
                  <a:pt x="5669466" y="3668454"/>
                </a:lnTo>
                <a:lnTo>
                  <a:pt x="5684915" y="3703215"/>
                </a:lnTo>
                <a:lnTo>
                  <a:pt x="5597269" y="4521454"/>
                </a:lnTo>
                <a:lnTo>
                  <a:pt x="5513723" y="4495952"/>
                </a:lnTo>
                <a:lnTo>
                  <a:pt x="5416317" y="4510347"/>
                </a:lnTo>
                <a:lnTo>
                  <a:pt x="5330141" y="4509392"/>
                </a:lnTo>
                <a:lnTo>
                  <a:pt x="4919093" y="4498468"/>
                </a:lnTo>
                <a:lnTo>
                  <a:pt x="4506294" y="4503909"/>
                </a:lnTo>
                <a:lnTo>
                  <a:pt x="4296030" y="4497939"/>
                </a:lnTo>
                <a:lnTo>
                  <a:pt x="4085768" y="4491969"/>
                </a:lnTo>
                <a:lnTo>
                  <a:pt x="4056459" y="4497106"/>
                </a:lnTo>
                <a:lnTo>
                  <a:pt x="4017672" y="4501227"/>
                </a:lnTo>
                <a:lnTo>
                  <a:pt x="3998716" y="4499197"/>
                </a:lnTo>
                <a:lnTo>
                  <a:pt x="3960805" y="4495137"/>
                </a:lnTo>
                <a:lnTo>
                  <a:pt x="3941850" y="4493106"/>
                </a:lnTo>
                <a:lnTo>
                  <a:pt x="3913416" y="4490061"/>
                </a:lnTo>
                <a:lnTo>
                  <a:pt x="3814258" y="4520820"/>
                </a:lnTo>
                <a:lnTo>
                  <a:pt x="3719480" y="4510668"/>
                </a:lnTo>
                <a:lnTo>
                  <a:pt x="3642782" y="4510728"/>
                </a:lnTo>
                <a:lnTo>
                  <a:pt x="3486756" y="4535397"/>
                </a:lnTo>
                <a:lnTo>
                  <a:pt x="3305804" y="4524291"/>
                </a:lnTo>
                <a:lnTo>
                  <a:pt x="3258415" y="4519215"/>
                </a:lnTo>
                <a:lnTo>
                  <a:pt x="3052372" y="4563355"/>
                </a:lnTo>
                <a:lnTo>
                  <a:pt x="2851587" y="4558400"/>
                </a:lnTo>
                <a:lnTo>
                  <a:pt x="2823154" y="4555355"/>
                </a:lnTo>
                <a:lnTo>
                  <a:pt x="2680111" y="4548308"/>
                </a:lnTo>
                <a:lnTo>
                  <a:pt x="2525839" y="4556612"/>
                </a:lnTo>
                <a:lnTo>
                  <a:pt x="2381921" y="4557749"/>
                </a:lnTo>
                <a:lnTo>
                  <a:pt x="2227648" y="4566053"/>
                </a:lnTo>
                <a:lnTo>
                  <a:pt x="2065650" y="4556977"/>
                </a:lnTo>
                <a:lnTo>
                  <a:pt x="1921732" y="4558114"/>
                </a:lnTo>
                <a:lnTo>
                  <a:pt x="1787291" y="4560266"/>
                </a:lnTo>
                <a:lnTo>
                  <a:pt x="1547719" y="4559433"/>
                </a:lnTo>
                <a:lnTo>
                  <a:pt x="1327979" y="4552448"/>
                </a:lnTo>
                <a:lnTo>
                  <a:pt x="1290068" y="4548387"/>
                </a:lnTo>
                <a:lnTo>
                  <a:pt x="1252157" y="4544326"/>
                </a:lnTo>
                <a:lnTo>
                  <a:pt x="1232325" y="4550478"/>
                </a:lnTo>
                <a:lnTo>
                  <a:pt x="1194414" y="4546418"/>
                </a:lnTo>
                <a:lnTo>
                  <a:pt x="1173706" y="4560752"/>
                </a:lnTo>
                <a:lnTo>
                  <a:pt x="1160722" y="4592466"/>
                </a:lnTo>
                <a:lnTo>
                  <a:pt x="1140890" y="4598618"/>
                </a:lnTo>
                <a:lnTo>
                  <a:pt x="1121058" y="4604770"/>
                </a:lnTo>
                <a:lnTo>
                  <a:pt x="1112457" y="4595573"/>
                </a:lnTo>
                <a:lnTo>
                  <a:pt x="1094379" y="4585360"/>
                </a:lnTo>
                <a:lnTo>
                  <a:pt x="1085777" y="4576163"/>
                </a:lnTo>
                <a:lnTo>
                  <a:pt x="1088406" y="4551615"/>
                </a:lnTo>
                <a:lnTo>
                  <a:pt x="1079806" y="4542418"/>
                </a:lnTo>
                <a:lnTo>
                  <a:pt x="1081559" y="4526053"/>
                </a:lnTo>
                <a:lnTo>
                  <a:pt x="1074710" y="4500490"/>
                </a:lnTo>
                <a:lnTo>
                  <a:pt x="1046276" y="4497445"/>
                </a:lnTo>
                <a:lnTo>
                  <a:pt x="1007489" y="4501566"/>
                </a:lnTo>
                <a:lnTo>
                  <a:pt x="985028" y="4532266"/>
                </a:lnTo>
                <a:lnTo>
                  <a:pt x="941859" y="4577299"/>
                </a:lnTo>
                <a:lnTo>
                  <a:pt x="890088" y="4613134"/>
                </a:lnTo>
                <a:lnTo>
                  <a:pt x="839193" y="4640788"/>
                </a:lnTo>
                <a:lnTo>
                  <a:pt x="777945" y="4675609"/>
                </a:lnTo>
                <a:lnTo>
                  <a:pt x="762168" y="4822892"/>
                </a:lnTo>
                <a:lnTo>
                  <a:pt x="705303" y="4816801"/>
                </a:lnTo>
                <a:lnTo>
                  <a:pt x="666515" y="4820922"/>
                </a:lnTo>
                <a:lnTo>
                  <a:pt x="647559" y="4818891"/>
                </a:lnTo>
                <a:lnTo>
                  <a:pt x="629481" y="4808679"/>
                </a:lnTo>
                <a:lnTo>
                  <a:pt x="620880" y="4799482"/>
                </a:lnTo>
                <a:lnTo>
                  <a:pt x="601924" y="4797451"/>
                </a:lnTo>
                <a:lnTo>
                  <a:pt x="601048" y="4805634"/>
                </a:lnTo>
                <a:lnTo>
                  <a:pt x="598419" y="4830181"/>
                </a:lnTo>
                <a:lnTo>
                  <a:pt x="578586" y="4836332"/>
                </a:lnTo>
                <a:lnTo>
                  <a:pt x="492574" y="4744356"/>
                </a:lnTo>
                <a:lnTo>
                  <a:pt x="445349" y="4648259"/>
                </a:lnTo>
                <a:lnTo>
                  <a:pt x="427434" y="4547025"/>
                </a:lnTo>
                <a:lnTo>
                  <a:pt x="392151" y="4518416"/>
                </a:lnTo>
                <a:lnTo>
                  <a:pt x="365472" y="4499007"/>
                </a:lnTo>
                <a:lnTo>
                  <a:pt x="349145" y="4472429"/>
                </a:lnTo>
                <a:lnTo>
                  <a:pt x="312111" y="4460186"/>
                </a:lnTo>
                <a:lnTo>
                  <a:pt x="275953" y="4439760"/>
                </a:lnTo>
                <a:lnTo>
                  <a:pt x="247520" y="4436714"/>
                </a:lnTo>
                <a:lnTo>
                  <a:pt x="221716" y="4409121"/>
                </a:lnTo>
                <a:lnTo>
                  <a:pt x="204514" y="4390727"/>
                </a:lnTo>
                <a:lnTo>
                  <a:pt x="114119" y="4339662"/>
                </a:lnTo>
                <a:lnTo>
                  <a:pt x="43556" y="4282447"/>
                </a:lnTo>
                <a:lnTo>
                  <a:pt x="23011" y="4205760"/>
                </a:lnTo>
                <a:lnTo>
                  <a:pt x="31775" y="4123935"/>
                </a:lnTo>
                <a:lnTo>
                  <a:pt x="6849" y="4088160"/>
                </a:lnTo>
                <a:lnTo>
                  <a:pt x="0" y="4062598"/>
                </a:lnTo>
                <a:lnTo>
                  <a:pt x="12983" y="4030883"/>
                </a:lnTo>
                <a:lnTo>
                  <a:pt x="54401" y="4002215"/>
                </a:lnTo>
                <a:lnTo>
                  <a:pt x="75109" y="3987880"/>
                </a:lnTo>
                <a:lnTo>
                  <a:pt x="78614" y="3955151"/>
                </a:lnTo>
                <a:lnTo>
                  <a:pt x="82996" y="3914238"/>
                </a:lnTo>
                <a:lnTo>
                  <a:pt x="77901" y="3872312"/>
                </a:lnTo>
                <a:lnTo>
                  <a:pt x="79654" y="3855947"/>
                </a:lnTo>
                <a:lnTo>
                  <a:pt x="90008" y="3848779"/>
                </a:lnTo>
                <a:lnTo>
                  <a:pt x="109840" y="3842627"/>
                </a:lnTo>
                <a:lnTo>
                  <a:pt x="128795" y="3844658"/>
                </a:lnTo>
                <a:lnTo>
                  <a:pt x="156352" y="3855886"/>
                </a:lnTo>
                <a:lnTo>
                  <a:pt x="164954" y="3865084"/>
                </a:lnTo>
                <a:lnTo>
                  <a:pt x="173555" y="3874281"/>
                </a:lnTo>
                <a:lnTo>
                  <a:pt x="182157" y="3883479"/>
                </a:lnTo>
                <a:lnTo>
                  <a:pt x="208836" y="3902889"/>
                </a:lnTo>
                <a:lnTo>
                  <a:pt x="226915" y="3913102"/>
                </a:lnTo>
                <a:lnTo>
                  <a:pt x="251842" y="3948878"/>
                </a:lnTo>
                <a:lnTo>
                  <a:pt x="280275" y="3951923"/>
                </a:lnTo>
                <a:lnTo>
                  <a:pt x="319939" y="3939619"/>
                </a:lnTo>
                <a:lnTo>
                  <a:pt x="357850" y="3943680"/>
                </a:lnTo>
                <a:lnTo>
                  <a:pt x="397514" y="3931376"/>
                </a:lnTo>
                <a:lnTo>
                  <a:pt x="419099" y="3908859"/>
                </a:lnTo>
                <a:lnTo>
                  <a:pt x="420852" y="3892495"/>
                </a:lnTo>
                <a:lnTo>
                  <a:pt x="412250" y="3883296"/>
                </a:lnTo>
                <a:lnTo>
                  <a:pt x="403649" y="3874099"/>
                </a:lnTo>
                <a:lnTo>
                  <a:pt x="376969" y="3854689"/>
                </a:lnTo>
                <a:lnTo>
                  <a:pt x="358014" y="3852658"/>
                </a:lnTo>
                <a:lnTo>
                  <a:pt x="331333" y="3833248"/>
                </a:lnTo>
                <a:lnTo>
                  <a:pt x="315007" y="3806670"/>
                </a:lnTo>
                <a:lnTo>
                  <a:pt x="297805" y="3788275"/>
                </a:lnTo>
                <a:lnTo>
                  <a:pt x="301310" y="3755546"/>
                </a:lnTo>
                <a:lnTo>
                  <a:pt x="250580" y="3692177"/>
                </a:lnTo>
                <a:lnTo>
                  <a:pt x="255839" y="3643083"/>
                </a:lnTo>
                <a:lnTo>
                  <a:pt x="298131" y="3606232"/>
                </a:lnTo>
                <a:lnTo>
                  <a:pt x="386060" y="3590821"/>
                </a:lnTo>
                <a:lnTo>
                  <a:pt x="442926" y="3596913"/>
                </a:lnTo>
                <a:lnTo>
                  <a:pt x="462758" y="3590761"/>
                </a:lnTo>
                <a:lnTo>
                  <a:pt x="492068" y="3585624"/>
                </a:lnTo>
                <a:lnTo>
                  <a:pt x="502422" y="3578457"/>
                </a:lnTo>
                <a:lnTo>
                  <a:pt x="505928" y="3545727"/>
                </a:lnTo>
                <a:lnTo>
                  <a:pt x="515569" y="3455721"/>
                </a:lnTo>
                <a:lnTo>
                  <a:pt x="514856" y="3372881"/>
                </a:lnTo>
                <a:lnTo>
                  <a:pt x="518525" y="3249131"/>
                </a:lnTo>
                <a:lnTo>
                  <a:pt x="542026" y="3119228"/>
                </a:lnTo>
                <a:lnTo>
                  <a:pt x="547449" y="2979112"/>
                </a:lnTo>
                <a:lnTo>
                  <a:pt x="533915" y="2836966"/>
                </a:lnTo>
                <a:lnTo>
                  <a:pt x="539500" y="2605829"/>
                </a:lnTo>
                <a:lnTo>
                  <a:pt x="515776" y="2379827"/>
                </a:lnTo>
                <a:lnTo>
                  <a:pt x="497860" y="2278593"/>
                </a:lnTo>
                <a:lnTo>
                  <a:pt x="452388" y="2166131"/>
                </a:lnTo>
                <a:lnTo>
                  <a:pt x="444663" y="2148750"/>
                </a:lnTo>
                <a:lnTo>
                  <a:pt x="428337" y="2122173"/>
                </a:lnTo>
                <a:lnTo>
                  <a:pt x="430967" y="2097626"/>
                </a:lnTo>
                <a:lnTo>
                  <a:pt x="453427" y="2066927"/>
                </a:lnTo>
                <a:lnTo>
                  <a:pt x="456934" y="2034197"/>
                </a:lnTo>
                <a:lnTo>
                  <a:pt x="468327" y="1927826"/>
                </a:lnTo>
                <a:lnTo>
                  <a:pt x="481475" y="1805091"/>
                </a:lnTo>
                <a:lnTo>
                  <a:pt x="483227" y="1788725"/>
                </a:lnTo>
                <a:lnTo>
                  <a:pt x="485856" y="1764179"/>
                </a:lnTo>
                <a:lnTo>
                  <a:pt x="489363" y="1731449"/>
                </a:lnTo>
                <a:lnTo>
                  <a:pt x="500593" y="1716100"/>
                </a:lnTo>
                <a:lnTo>
                  <a:pt x="521301" y="1701765"/>
                </a:lnTo>
                <a:lnTo>
                  <a:pt x="543763" y="1671066"/>
                </a:lnTo>
                <a:lnTo>
                  <a:pt x="547268" y="1638337"/>
                </a:lnTo>
                <a:lnTo>
                  <a:pt x="560252" y="1606623"/>
                </a:lnTo>
                <a:lnTo>
                  <a:pt x="563758" y="1573892"/>
                </a:lnTo>
                <a:lnTo>
                  <a:pt x="576741" y="1542178"/>
                </a:lnTo>
                <a:lnTo>
                  <a:pt x="671845" y="1370287"/>
                </a:lnTo>
                <a:lnTo>
                  <a:pt x="738516" y="1195350"/>
                </a:lnTo>
                <a:lnTo>
                  <a:pt x="769905" y="991805"/>
                </a:lnTo>
                <a:lnTo>
                  <a:pt x="789900" y="894632"/>
                </a:lnTo>
                <a:lnTo>
                  <a:pt x="846930" y="809702"/>
                </a:lnTo>
                <a:lnTo>
                  <a:pt x="959073" y="747227"/>
                </a:lnTo>
                <a:lnTo>
                  <a:pt x="969427" y="740061"/>
                </a:lnTo>
                <a:lnTo>
                  <a:pt x="991012" y="717544"/>
                </a:lnTo>
                <a:lnTo>
                  <a:pt x="1001365" y="710377"/>
                </a:lnTo>
                <a:lnTo>
                  <a:pt x="1076475" y="635659"/>
                </a:lnTo>
                <a:lnTo>
                  <a:pt x="1196342" y="590565"/>
                </a:lnTo>
                <a:lnTo>
                  <a:pt x="1280929" y="516862"/>
                </a:lnTo>
                <a:lnTo>
                  <a:pt x="1290406" y="517878"/>
                </a:lnTo>
                <a:lnTo>
                  <a:pt x="1318839" y="520924"/>
                </a:lnTo>
                <a:lnTo>
                  <a:pt x="1319715" y="512741"/>
                </a:lnTo>
                <a:lnTo>
                  <a:pt x="1329193" y="513757"/>
                </a:lnTo>
                <a:lnTo>
                  <a:pt x="1330070" y="505574"/>
                </a:lnTo>
                <a:lnTo>
                  <a:pt x="1340424" y="498407"/>
                </a:lnTo>
                <a:lnTo>
                  <a:pt x="1361132" y="484072"/>
                </a:lnTo>
                <a:lnTo>
                  <a:pt x="1371486" y="476906"/>
                </a:lnTo>
                <a:lnTo>
                  <a:pt x="1382717" y="461555"/>
                </a:lnTo>
                <a:lnTo>
                  <a:pt x="1393947" y="446206"/>
                </a:lnTo>
                <a:lnTo>
                  <a:pt x="1414656" y="431872"/>
                </a:lnTo>
                <a:lnTo>
                  <a:pt x="1425010" y="424705"/>
                </a:lnTo>
                <a:lnTo>
                  <a:pt x="1446595" y="402188"/>
                </a:lnTo>
                <a:lnTo>
                  <a:pt x="1466427" y="396036"/>
                </a:lnTo>
                <a:lnTo>
                  <a:pt x="1486258" y="389884"/>
                </a:lnTo>
                <a:lnTo>
                  <a:pt x="1588047" y="334577"/>
                </a:lnTo>
                <a:lnTo>
                  <a:pt x="1699314" y="280284"/>
                </a:lnTo>
                <a:lnTo>
                  <a:pt x="1801980" y="216796"/>
                </a:lnTo>
                <a:lnTo>
                  <a:pt x="1832165" y="203476"/>
                </a:lnTo>
                <a:lnTo>
                  <a:pt x="1851997" y="197324"/>
                </a:lnTo>
                <a:lnTo>
                  <a:pt x="1880430" y="200369"/>
                </a:lnTo>
                <a:lnTo>
                  <a:pt x="1883936" y="167641"/>
                </a:lnTo>
                <a:lnTo>
                  <a:pt x="1896043" y="144109"/>
                </a:lnTo>
                <a:lnTo>
                  <a:pt x="1915875" y="137957"/>
                </a:lnTo>
                <a:lnTo>
                  <a:pt x="1953786" y="142017"/>
                </a:lnTo>
                <a:lnTo>
                  <a:pt x="1994326" y="121530"/>
                </a:lnTo>
                <a:lnTo>
                  <a:pt x="2024512" y="108212"/>
                </a:lnTo>
                <a:lnTo>
                  <a:pt x="2053821" y="103075"/>
                </a:lnTo>
                <a:lnTo>
                  <a:pt x="2072777" y="105105"/>
                </a:lnTo>
                <a:lnTo>
                  <a:pt x="2100334" y="116333"/>
                </a:lnTo>
                <a:lnTo>
                  <a:pt x="2116659" y="142911"/>
                </a:lnTo>
                <a:lnTo>
                  <a:pt x="2142464" y="170503"/>
                </a:lnTo>
                <a:lnTo>
                  <a:pt x="2149311" y="196066"/>
                </a:lnTo>
                <a:lnTo>
                  <a:pt x="2148435" y="204248"/>
                </a:lnTo>
                <a:lnTo>
                  <a:pt x="2155284" y="229810"/>
                </a:lnTo>
                <a:lnTo>
                  <a:pt x="2173363" y="240024"/>
                </a:lnTo>
                <a:lnTo>
                  <a:pt x="2182841" y="241039"/>
                </a:lnTo>
                <a:lnTo>
                  <a:pt x="2192317" y="242054"/>
                </a:lnTo>
                <a:lnTo>
                  <a:pt x="2201795" y="243069"/>
                </a:lnTo>
                <a:lnTo>
                  <a:pt x="2232858" y="221568"/>
                </a:lnTo>
                <a:lnTo>
                  <a:pt x="2233735" y="213385"/>
                </a:lnTo>
                <a:lnTo>
                  <a:pt x="2252690" y="215416"/>
                </a:lnTo>
                <a:lnTo>
                  <a:pt x="2271646" y="217447"/>
                </a:lnTo>
                <a:lnTo>
                  <a:pt x="2282000" y="210279"/>
                </a:lnTo>
                <a:lnTo>
                  <a:pt x="2292354" y="203112"/>
                </a:lnTo>
                <a:lnTo>
                  <a:pt x="2303584" y="187762"/>
                </a:lnTo>
                <a:lnTo>
                  <a:pt x="2322540" y="189792"/>
                </a:lnTo>
                <a:lnTo>
                  <a:pt x="2362203" y="177489"/>
                </a:lnTo>
                <a:lnTo>
                  <a:pt x="2413098" y="149834"/>
                </a:lnTo>
                <a:lnTo>
                  <a:pt x="2462240" y="138546"/>
                </a:lnTo>
                <a:lnTo>
                  <a:pt x="2543319" y="97574"/>
                </a:lnTo>
                <a:lnTo>
                  <a:pt x="2640727" y="83178"/>
                </a:lnTo>
                <a:lnTo>
                  <a:pt x="2744981" y="94346"/>
                </a:lnTo>
                <a:lnTo>
                  <a:pt x="2754459" y="95361"/>
                </a:lnTo>
                <a:lnTo>
                  <a:pt x="2782016" y="106589"/>
                </a:lnTo>
                <a:lnTo>
                  <a:pt x="2791493" y="107605"/>
                </a:lnTo>
                <a:lnTo>
                  <a:pt x="2811325" y="101453"/>
                </a:lnTo>
                <a:lnTo>
                  <a:pt x="2936288" y="98285"/>
                </a:lnTo>
                <a:lnTo>
                  <a:pt x="3041419" y="101270"/>
                </a:lnTo>
                <a:lnTo>
                  <a:pt x="3147427" y="96073"/>
                </a:lnTo>
                <a:lnTo>
                  <a:pt x="3299071" y="112316"/>
                </a:lnTo>
                <a:lnTo>
                  <a:pt x="3448961" y="144924"/>
                </a:lnTo>
                <a:lnTo>
                  <a:pt x="3592880" y="143788"/>
                </a:lnTo>
                <a:lnTo>
                  <a:pt x="3611835" y="145818"/>
                </a:lnTo>
                <a:lnTo>
                  <a:pt x="3640267" y="148863"/>
                </a:lnTo>
                <a:lnTo>
                  <a:pt x="3657470" y="167258"/>
                </a:lnTo>
                <a:lnTo>
                  <a:pt x="3739264" y="209124"/>
                </a:lnTo>
                <a:lnTo>
                  <a:pt x="3852996" y="221307"/>
                </a:lnTo>
                <a:lnTo>
                  <a:pt x="3958127" y="224292"/>
                </a:lnTo>
                <a:lnTo>
                  <a:pt x="4295982" y="202547"/>
                </a:lnTo>
                <a:lnTo>
                  <a:pt x="4654546" y="166468"/>
                </a:lnTo>
                <a:lnTo>
                  <a:pt x="4701934" y="171544"/>
                </a:lnTo>
                <a:lnTo>
                  <a:pt x="4757048" y="194001"/>
                </a:lnTo>
                <a:lnTo>
                  <a:pt x="4813037" y="208274"/>
                </a:lnTo>
                <a:lnTo>
                  <a:pt x="4844099" y="186773"/>
                </a:lnTo>
                <a:lnTo>
                  <a:pt x="4854455" y="179605"/>
                </a:lnTo>
                <a:lnTo>
                  <a:pt x="4874286" y="173454"/>
                </a:lnTo>
                <a:lnTo>
                  <a:pt x="4903596" y="168316"/>
                </a:lnTo>
                <a:lnTo>
                  <a:pt x="4924304" y="153983"/>
                </a:lnTo>
                <a:lnTo>
                  <a:pt x="4944136" y="147830"/>
                </a:lnTo>
                <a:lnTo>
                  <a:pt x="4945888" y="131466"/>
                </a:lnTo>
                <a:lnTo>
                  <a:pt x="4949395" y="98736"/>
                </a:lnTo>
                <a:lnTo>
                  <a:pt x="4968350" y="100767"/>
                </a:lnTo>
                <a:lnTo>
                  <a:pt x="4978704" y="93600"/>
                </a:lnTo>
                <a:lnTo>
                  <a:pt x="5007138" y="96645"/>
                </a:lnTo>
                <a:lnTo>
                  <a:pt x="5016615" y="97660"/>
                </a:lnTo>
                <a:lnTo>
                  <a:pt x="5026093" y="98676"/>
                </a:lnTo>
                <a:lnTo>
                  <a:pt x="5025216" y="106857"/>
                </a:lnTo>
                <a:lnTo>
                  <a:pt x="5014862" y="114025"/>
                </a:lnTo>
                <a:lnTo>
                  <a:pt x="5013985" y="122208"/>
                </a:lnTo>
                <a:lnTo>
                  <a:pt x="5012233" y="138573"/>
                </a:lnTo>
                <a:lnTo>
                  <a:pt x="5001879" y="145739"/>
                </a:lnTo>
                <a:lnTo>
                  <a:pt x="5010480" y="154937"/>
                </a:lnTo>
                <a:lnTo>
                  <a:pt x="5019082" y="164135"/>
                </a:lnTo>
                <a:lnTo>
                  <a:pt x="5161247" y="179363"/>
                </a:lnTo>
                <a:lnTo>
                  <a:pt x="5171601" y="172195"/>
                </a:lnTo>
                <a:lnTo>
                  <a:pt x="5191432" y="166043"/>
                </a:lnTo>
                <a:lnTo>
                  <a:pt x="5192309" y="157861"/>
                </a:lnTo>
                <a:lnTo>
                  <a:pt x="5173353" y="155830"/>
                </a:lnTo>
                <a:lnTo>
                  <a:pt x="5165629" y="138450"/>
                </a:lnTo>
                <a:lnTo>
                  <a:pt x="5156151" y="137436"/>
                </a:lnTo>
                <a:lnTo>
                  <a:pt x="5146674" y="136421"/>
                </a:lnTo>
                <a:lnTo>
                  <a:pt x="5119117" y="125192"/>
                </a:lnTo>
                <a:lnTo>
                  <a:pt x="5111392" y="107812"/>
                </a:lnTo>
                <a:lnTo>
                  <a:pt x="5114022" y="83265"/>
                </a:lnTo>
                <a:lnTo>
                  <a:pt x="5132977" y="85295"/>
                </a:lnTo>
                <a:lnTo>
                  <a:pt x="5161409" y="88341"/>
                </a:lnTo>
                <a:lnTo>
                  <a:pt x="5178612" y="106736"/>
                </a:lnTo>
                <a:lnTo>
                  <a:pt x="5196691" y="116949"/>
                </a:lnTo>
                <a:lnTo>
                  <a:pt x="5214771" y="127162"/>
                </a:lnTo>
                <a:lnTo>
                  <a:pt x="5213018" y="143526"/>
                </a:lnTo>
                <a:lnTo>
                  <a:pt x="5210388" y="168074"/>
                </a:lnTo>
                <a:lnTo>
                  <a:pt x="5218113" y="185454"/>
                </a:lnTo>
                <a:lnTo>
                  <a:pt x="5235315" y="203849"/>
                </a:lnTo>
                <a:lnTo>
                  <a:pt x="5243040" y="221229"/>
                </a:lnTo>
                <a:lnTo>
                  <a:pt x="5337817" y="231381"/>
                </a:lnTo>
                <a:lnTo>
                  <a:pt x="5357649" y="225229"/>
                </a:lnTo>
                <a:lnTo>
                  <a:pt x="5386082" y="228275"/>
                </a:lnTo>
                <a:lnTo>
                  <a:pt x="5398189" y="204743"/>
                </a:lnTo>
                <a:lnTo>
                  <a:pt x="5408543" y="197575"/>
                </a:lnTo>
                <a:lnTo>
                  <a:pt x="5437853" y="192439"/>
                </a:lnTo>
                <a:lnTo>
                  <a:pt x="5441359" y="159709"/>
                </a:lnTo>
                <a:lnTo>
                  <a:pt x="5443112" y="143345"/>
                </a:lnTo>
                <a:lnTo>
                  <a:pt x="5418185" y="107570"/>
                </a:lnTo>
                <a:lnTo>
                  <a:pt x="5419061" y="99387"/>
                </a:lnTo>
                <a:lnTo>
                  <a:pt x="5429415" y="92220"/>
                </a:lnTo>
                <a:lnTo>
                  <a:pt x="5450123" y="77886"/>
                </a:lnTo>
                <a:lnTo>
                  <a:pt x="5432044" y="67673"/>
                </a:lnTo>
                <a:lnTo>
                  <a:pt x="5423444" y="58475"/>
                </a:lnTo>
                <a:lnTo>
                  <a:pt x="5424320" y="50293"/>
                </a:lnTo>
                <a:lnTo>
                  <a:pt x="5435550" y="34942"/>
                </a:lnTo>
                <a:lnTo>
                  <a:pt x="5454506" y="36973"/>
                </a:lnTo>
                <a:lnTo>
                  <a:pt x="5463984" y="37989"/>
                </a:lnTo>
                <a:lnTo>
                  <a:pt x="5466612" y="13441"/>
                </a:lnTo>
                <a:lnTo>
                  <a:pt x="5551912" y="22579"/>
                </a:lnTo>
                <a:lnTo>
                  <a:pt x="5570868" y="24609"/>
                </a:lnTo>
                <a:lnTo>
                  <a:pt x="5581222" y="17441"/>
                </a:lnTo>
                <a:lnTo>
                  <a:pt x="5601930" y="3107"/>
                </a:lnTo>
                <a:lnTo>
                  <a:pt x="5630363" y="6152"/>
                </a:lnTo>
                <a:close/>
              </a:path>
            </a:pathLst>
          </a:custGeom>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11733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6BA00EC-B66A-4D80-8A2A-24D3551FF905}"/>
              </a:ext>
            </a:extLst>
          </p:cNvPr>
          <p:cNvSpPr>
            <a:spLocks noGrp="1"/>
          </p:cNvSpPr>
          <p:nvPr>
            <p:ph type="pic" sz="quarter" idx="10" hasCustomPrompt="1"/>
          </p:nvPr>
        </p:nvSpPr>
        <p:spPr>
          <a:xfrm>
            <a:off x="320779" y="248485"/>
            <a:ext cx="6100099" cy="6393918"/>
          </a:xfrm>
          <a:custGeom>
            <a:avLst/>
            <a:gdLst>
              <a:gd name="connsiteX0" fmla="*/ 3826227 w 6100099"/>
              <a:gd name="connsiteY0" fmla="*/ 0 h 6393918"/>
              <a:gd name="connsiteX1" fmla="*/ 3838420 w 6100099"/>
              <a:gd name="connsiteY1" fmla="*/ 3779 h 6393918"/>
              <a:gd name="connsiteX2" fmla="*/ 3858598 w 6100099"/>
              <a:gd name="connsiteY2" fmla="*/ 15545 h 6393918"/>
              <a:gd name="connsiteX3" fmla="*/ 3870791 w 6100099"/>
              <a:gd name="connsiteY3" fmla="*/ 19324 h 6393918"/>
              <a:gd name="connsiteX4" fmla="*/ 3887191 w 6100099"/>
              <a:gd name="connsiteY4" fmla="*/ 18897 h 6393918"/>
              <a:gd name="connsiteX5" fmla="*/ 3895177 w 6100099"/>
              <a:gd name="connsiteY5" fmla="*/ 26883 h 6393918"/>
              <a:gd name="connsiteX6" fmla="*/ 3915354 w 6100099"/>
              <a:gd name="connsiteY6" fmla="*/ 38648 h 6393918"/>
              <a:gd name="connsiteX7" fmla="*/ 3927547 w 6100099"/>
              <a:gd name="connsiteY7" fmla="*/ 42427 h 6393918"/>
              <a:gd name="connsiteX8" fmla="*/ 3931754 w 6100099"/>
              <a:gd name="connsiteY8" fmla="*/ 38220 h 6393918"/>
              <a:gd name="connsiteX9" fmla="*/ 3939740 w 6100099"/>
              <a:gd name="connsiteY9" fmla="*/ 46206 h 6393918"/>
              <a:gd name="connsiteX10" fmla="*/ 3960346 w 6100099"/>
              <a:gd name="connsiteY10" fmla="*/ 41572 h 6393918"/>
              <a:gd name="connsiteX11" fmla="*/ 3972539 w 6100099"/>
              <a:gd name="connsiteY11" fmla="*/ 45351 h 6393918"/>
              <a:gd name="connsiteX12" fmla="*/ 3988511 w 6100099"/>
              <a:gd name="connsiteY12" fmla="*/ 61323 h 6393918"/>
              <a:gd name="connsiteX13" fmla="*/ 4000703 w 6100099"/>
              <a:gd name="connsiteY13" fmla="*/ 65103 h 6393918"/>
              <a:gd name="connsiteX14" fmla="*/ 4013323 w 6100099"/>
              <a:gd name="connsiteY14" fmla="*/ 52482 h 6393918"/>
              <a:gd name="connsiteX15" fmla="*/ 4033501 w 6100099"/>
              <a:gd name="connsiteY15" fmla="*/ 64247 h 6393918"/>
              <a:gd name="connsiteX16" fmla="*/ 4049473 w 6100099"/>
              <a:gd name="connsiteY16" fmla="*/ 80219 h 6393918"/>
              <a:gd name="connsiteX17" fmla="*/ 4065445 w 6100099"/>
              <a:gd name="connsiteY17" fmla="*/ 96191 h 6393918"/>
              <a:gd name="connsiteX18" fmla="*/ 4086051 w 6100099"/>
              <a:gd name="connsiteY18" fmla="*/ 91557 h 6393918"/>
              <a:gd name="connsiteX19" fmla="*/ 4114215 w 6100099"/>
              <a:gd name="connsiteY19" fmla="*/ 111307 h 6393918"/>
              <a:gd name="connsiteX20" fmla="*/ 4122201 w 6100099"/>
              <a:gd name="connsiteY20" fmla="*/ 119293 h 6393918"/>
              <a:gd name="connsiteX21" fmla="*/ 4125980 w 6100099"/>
              <a:gd name="connsiteY21" fmla="*/ 131486 h 6393918"/>
              <a:gd name="connsiteX22" fmla="*/ 4133966 w 6100099"/>
              <a:gd name="connsiteY22" fmla="*/ 139472 h 6393918"/>
              <a:gd name="connsiteX23" fmla="*/ 4149938 w 6100099"/>
              <a:gd name="connsiteY23" fmla="*/ 155443 h 6393918"/>
              <a:gd name="connsiteX24" fmla="*/ 4154145 w 6100099"/>
              <a:gd name="connsiteY24" fmla="*/ 151236 h 6393918"/>
              <a:gd name="connsiteX25" fmla="*/ 4286125 w 6100099"/>
              <a:gd name="connsiteY25" fmla="*/ 274804 h 6393918"/>
              <a:gd name="connsiteX26" fmla="*/ 4413472 w 6100099"/>
              <a:gd name="connsiteY26" fmla="*/ 418978 h 6393918"/>
              <a:gd name="connsiteX27" fmla="*/ 4417679 w 6100099"/>
              <a:gd name="connsiteY27" fmla="*/ 414771 h 6393918"/>
              <a:gd name="connsiteX28" fmla="*/ 4465594 w 6100099"/>
              <a:gd name="connsiteY28" fmla="*/ 462686 h 6393918"/>
              <a:gd name="connsiteX29" fmla="*/ 4509302 w 6100099"/>
              <a:gd name="connsiteY29" fmla="*/ 514808 h 6393918"/>
              <a:gd name="connsiteX30" fmla="*/ 4552583 w 6100099"/>
              <a:gd name="connsiteY30" fmla="*/ 583329 h 6393918"/>
              <a:gd name="connsiteX31" fmla="*/ 4572335 w 6100099"/>
              <a:gd name="connsiteY31" fmla="*/ 611493 h 6393918"/>
              <a:gd name="connsiteX32" fmla="*/ 4600071 w 6100099"/>
              <a:gd name="connsiteY32" fmla="*/ 647643 h 6393918"/>
              <a:gd name="connsiteX33" fmla="*/ 4615615 w 6100099"/>
              <a:gd name="connsiteY33" fmla="*/ 680015 h 6393918"/>
              <a:gd name="connsiteX34" fmla="*/ 4635367 w 6100099"/>
              <a:gd name="connsiteY34" fmla="*/ 708179 h 6393918"/>
              <a:gd name="connsiteX35" fmla="*/ 4643352 w 6100099"/>
              <a:gd name="connsiteY35" fmla="*/ 716164 h 6393918"/>
              <a:gd name="connsiteX36" fmla="*/ 4671944 w 6100099"/>
              <a:gd name="connsiteY36" fmla="*/ 719516 h 6393918"/>
              <a:gd name="connsiteX37" fmla="*/ 4704315 w 6100099"/>
              <a:gd name="connsiteY37" fmla="*/ 735061 h 6393918"/>
              <a:gd name="connsiteX38" fmla="*/ 4720287 w 6100099"/>
              <a:gd name="connsiteY38" fmla="*/ 751033 h 6393918"/>
              <a:gd name="connsiteX39" fmla="*/ 4748878 w 6100099"/>
              <a:gd name="connsiteY39" fmla="*/ 754384 h 6393918"/>
              <a:gd name="connsiteX40" fmla="*/ 4769057 w 6100099"/>
              <a:gd name="connsiteY40" fmla="*/ 766149 h 6393918"/>
              <a:gd name="connsiteX41" fmla="*/ 4785029 w 6100099"/>
              <a:gd name="connsiteY41" fmla="*/ 782121 h 6393918"/>
              <a:gd name="connsiteX42" fmla="*/ 4808986 w 6100099"/>
              <a:gd name="connsiteY42" fmla="*/ 806078 h 6393918"/>
              <a:gd name="connsiteX43" fmla="*/ 4821179 w 6100099"/>
              <a:gd name="connsiteY43" fmla="*/ 809858 h 6393918"/>
              <a:gd name="connsiteX44" fmla="*/ 4824958 w 6100099"/>
              <a:gd name="connsiteY44" fmla="*/ 822050 h 6393918"/>
              <a:gd name="connsiteX45" fmla="*/ 4864888 w 6100099"/>
              <a:gd name="connsiteY45" fmla="*/ 861980 h 6393918"/>
              <a:gd name="connsiteX46" fmla="*/ 4896831 w 6100099"/>
              <a:gd name="connsiteY46" fmla="*/ 893923 h 6393918"/>
              <a:gd name="connsiteX47" fmla="*/ 4936760 w 6100099"/>
              <a:gd name="connsiteY47" fmla="*/ 933852 h 6393918"/>
              <a:gd name="connsiteX48" fmla="*/ 4977118 w 6100099"/>
              <a:gd name="connsiteY48" fmla="*/ 957383 h 6393918"/>
              <a:gd name="connsiteX49" fmla="*/ 4993090 w 6100099"/>
              <a:gd name="connsiteY49" fmla="*/ 973355 h 6393918"/>
              <a:gd name="connsiteX50" fmla="*/ 5025033 w 6100099"/>
              <a:gd name="connsiteY50" fmla="*/ 1005298 h 6393918"/>
              <a:gd name="connsiteX51" fmla="*/ 5048991 w 6100099"/>
              <a:gd name="connsiteY51" fmla="*/ 1029256 h 6393918"/>
              <a:gd name="connsiteX52" fmla="*/ 5072948 w 6100099"/>
              <a:gd name="connsiteY52" fmla="*/ 1053213 h 6393918"/>
              <a:gd name="connsiteX53" fmla="*/ 5104464 w 6100099"/>
              <a:gd name="connsiteY53" fmla="*/ 1101556 h 6393918"/>
              <a:gd name="connsiteX54" fmla="*/ 5140186 w 6100099"/>
              <a:gd name="connsiteY54" fmla="*/ 1145692 h 6393918"/>
              <a:gd name="connsiteX55" fmla="*/ 5171702 w 6100099"/>
              <a:gd name="connsiteY55" fmla="*/ 1194034 h 6393918"/>
              <a:gd name="connsiteX56" fmla="*/ 5199439 w 6100099"/>
              <a:gd name="connsiteY56" fmla="*/ 1230185 h 6393918"/>
              <a:gd name="connsiteX57" fmla="*/ 5286856 w 6100099"/>
              <a:gd name="connsiteY57" fmla="*/ 1334429 h 6393918"/>
              <a:gd name="connsiteX58" fmla="*/ 5313311 w 6100099"/>
              <a:gd name="connsiteY58" fmla="*/ 1419777 h 6393918"/>
              <a:gd name="connsiteX59" fmla="*/ 5331779 w 6100099"/>
              <a:gd name="connsiteY59" fmla="*/ 1497139 h 6393918"/>
              <a:gd name="connsiteX60" fmla="*/ 5316594 w 6100099"/>
              <a:gd name="connsiteY60" fmla="*/ 1608155 h 6393918"/>
              <a:gd name="connsiteX61" fmla="*/ 5281230 w 6100099"/>
              <a:gd name="connsiteY61" fmla="*/ 1707405 h 6393918"/>
              <a:gd name="connsiteX62" fmla="*/ 5221909 w 6100099"/>
              <a:gd name="connsiteY62" fmla="*/ 1782698 h 6393918"/>
              <a:gd name="connsiteX63" fmla="*/ 5166794 w 6100099"/>
              <a:gd name="connsiteY63" fmla="*/ 1853784 h 6393918"/>
              <a:gd name="connsiteX64" fmla="*/ 5147831 w 6100099"/>
              <a:gd name="connsiteY64" fmla="*/ 1952608 h 6393918"/>
              <a:gd name="connsiteX65" fmla="*/ 5163374 w 6100099"/>
              <a:gd name="connsiteY65" fmla="*/ 1984978 h 6393918"/>
              <a:gd name="connsiteX66" fmla="*/ 5175139 w 6100099"/>
              <a:gd name="connsiteY66" fmla="*/ 2005157 h 6393918"/>
              <a:gd name="connsiteX67" fmla="*/ 5199097 w 6100099"/>
              <a:gd name="connsiteY67" fmla="*/ 2029115 h 6393918"/>
              <a:gd name="connsiteX68" fmla="*/ 5215068 w 6100099"/>
              <a:gd name="connsiteY68" fmla="*/ 2045086 h 6393918"/>
              <a:gd name="connsiteX69" fmla="*/ 5239026 w 6100099"/>
              <a:gd name="connsiteY69" fmla="*/ 2069044 h 6393918"/>
              <a:gd name="connsiteX70" fmla="*/ 5259205 w 6100099"/>
              <a:gd name="connsiteY70" fmla="*/ 2080809 h 6393918"/>
              <a:gd name="connsiteX71" fmla="*/ 5267191 w 6100099"/>
              <a:gd name="connsiteY71" fmla="*/ 2088795 h 6393918"/>
              <a:gd name="connsiteX72" fmla="*/ 5275176 w 6100099"/>
              <a:gd name="connsiteY72" fmla="*/ 2096780 h 6393918"/>
              <a:gd name="connsiteX73" fmla="*/ 5286941 w 6100099"/>
              <a:gd name="connsiteY73" fmla="*/ 2116960 h 6393918"/>
              <a:gd name="connsiteX74" fmla="*/ 5282308 w 6100099"/>
              <a:gd name="connsiteY74" fmla="*/ 2137565 h 6393918"/>
              <a:gd name="connsiteX75" fmla="*/ 5305838 w 6100099"/>
              <a:gd name="connsiteY75" fmla="*/ 2177922 h 6393918"/>
              <a:gd name="connsiteX76" fmla="*/ 5321382 w 6100099"/>
              <a:gd name="connsiteY76" fmla="*/ 2210293 h 6393918"/>
              <a:gd name="connsiteX77" fmla="*/ 5357105 w 6100099"/>
              <a:gd name="connsiteY77" fmla="*/ 2254430 h 6393918"/>
              <a:gd name="connsiteX78" fmla="*/ 5448729 w 6100099"/>
              <a:gd name="connsiteY78" fmla="*/ 2354466 h 6393918"/>
              <a:gd name="connsiteX79" fmla="*/ 5523953 w 6100099"/>
              <a:gd name="connsiteY79" fmla="*/ 2454931 h 6393918"/>
              <a:gd name="connsiteX80" fmla="*/ 5623562 w 6100099"/>
              <a:gd name="connsiteY80" fmla="*/ 2562955 h 6393918"/>
              <a:gd name="connsiteX81" fmla="*/ 5663491 w 6100099"/>
              <a:gd name="connsiteY81" fmla="*/ 2602884 h 6393918"/>
              <a:gd name="connsiteX82" fmla="*/ 5681961 w 6100099"/>
              <a:gd name="connsiteY82" fmla="*/ 2680246 h 6393918"/>
              <a:gd name="connsiteX83" fmla="*/ 5679823 w 6100099"/>
              <a:gd name="connsiteY83" fmla="*/ 2762242 h 6393918"/>
              <a:gd name="connsiteX84" fmla="*/ 5649521 w 6100099"/>
              <a:gd name="connsiteY84" fmla="*/ 2824488 h 6393918"/>
              <a:gd name="connsiteX85" fmla="*/ 5603675 w 6100099"/>
              <a:gd name="connsiteY85" fmla="*/ 2854362 h 6393918"/>
              <a:gd name="connsiteX86" fmla="*/ 5540575 w 6100099"/>
              <a:gd name="connsiteY86" fmla="*/ 2917462 h 6393918"/>
              <a:gd name="connsiteX87" fmla="*/ 5472413 w 6100099"/>
              <a:gd name="connsiteY87" fmla="*/ 3017568 h 6393918"/>
              <a:gd name="connsiteX88" fmla="*/ 5416443 w 6100099"/>
              <a:gd name="connsiteY88" fmla="*/ 3121452 h 6393918"/>
              <a:gd name="connsiteX89" fmla="*/ 5411809 w 6100099"/>
              <a:gd name="connsiteY89" fmla="*/ 3142058 h 6393918"/>
              <a:gd name="connsiteX90" fmla="*/ 5402968 w 6100099"/>
              <a:gd name="connsiteY90" fmla="*/ 3166871 h 6393918"/>
              <a:gd name="connsiteX91" fmla="*/ 5410527 w 6100099"/>
              <a:gd name="connsiteY91" fmla="*/ 3191256 h 6393918"/>
              <a:gd name="connsiteX92" fmla="*/ 5426070 w 6100099"/>
              <a:gd name="connsiteY92" fmla="*/ 3223627 h 6393918"/>
              <a:gd name="connsiteX93" fmla="*/ 5465572 w 6100099"/>
              <a:gd name="connsiteY93" fmla="*/ 3279957 h 6393918"/>
              <a:gd name="connsiteX94" fmla="*/ 5504647 w 6100099"/>
              <a:gd name="connsiteY94" fmla="*/ 3352684 h 6393918"/>
              <a:gd name="connsiteX95" fmla="*/ 5556341 w 6100099"/>
              <a:gd name="connsiteY95" fmla="*/ 3412792 h 6393918"/>
              <a:gd name="connsiteX96" fmla="*/ 5620656 w 6100099"/>
              <a:gd name="connsiteY96" fmla="*/ 3460279 h 6393918"/>
              <a:gd name="connsiteX97" fmla="*/ 5628642 w 6100099"/>
              <a:gd name="connsiteY97" fmla="*/ 3468265 h 6393918"/>
              <a:gd name="connsiteX98" fmla="*/ 5652600 w 6100099"/>
              <a:gd name="connsiteY98" fmla="*/ 3492223 h 6393918"/>
              <a:gd name="connsiteX99" fmla="*/ 5656378 w 6100099"/>
              <a:gd name="connsiteY99" fmla="*/ 3504415 h 6393918"/>
              <a:gd name="connsiteX100" fmla="*/ 5660157 w 6100099"/>
              <a:gd name="connsiteY100" fmla="*/ 3516608 h 6393918"/>
              <a:gd name="connsiteX101" fmla="*/ 5643331 w 6100099"/>
              <a:gd name="connsiteY101" fmla="*/ 3533434 h 6393918"/>
              <a:gd name="connsiteX102" fmla="*/ 5650889 w 6100099"/>
              <a:gd name="connsiteY102" fmla="*/ 3557820 h 6393918"/>
              <a:gd name="connsiteX103" fmla="*/ 5646255 w 6100099"/>
              <a:gd name="connsiteY103" fmla="*/ 3578426 h 6393918"/>
              <a:gd name="connsiteX104" fmla="*/ 5650034 w 6100099"/>
              <a:gd name="connsiteY104" fmla="*/ 3590619 h 6393918"/>
              <a:gd name="connsiteX105" fmla="*/ 5669785 w 6100099"/>
              <a:gd name="connsiteY105" fmla="*/ 3618782 h 6393918"/>
              <a:gd name="connsiteX106" fmla="*/ 5685329 w 6100099"/>
              <a:gd name="connsiteY106" fmla="*/ 3651154 h 6393918"/>
              <a:gd name="connsiteX107" fmla="*/ 5717273 w 6100099"/>
              <a:gd name="connsiteY107" fmla="*/ 3683098 h 6393918"/>
              <a:gd name="connsiteX108" fmla="*/ 5749216 w 6100099"/>
              <a:gd name="connsiteY108" fmla="*/ 3715041 h 6393918"/>
              <a:gd name="connsiteX109" fmla="*/ 5784939 w 6100099"/>
              <a:gd name="connsiteY109" fmla="*/ 3759177 h 6393918"/>
              <a:gd name="connsiteX110" fmla="*/ 5800483 w 6100099"/>
              <a:gd name="connsiteY110" fmla="*/ 3791548 h 6393918"/>
              <a:gd name="connsiteX111" fmla="*/ 5816028 w 6100099"/>
              <a:gd name="connsiteY111" fmla="*/ 3823919 h 6393918"/>
              <a:gd name="connsiteX112" fmla="*/ 5819807 w 6100099"/>
              <a:gd name="connsiteY112" fmla="*/ 3836112 h 6393918"/>
              <a:gd name="connsiteX113" fmla="*/ 5835778 w 6100099"/>
              <a:gd name="connsiteY113" fmla="*/ 3852083 h 6393918"/>
              <a:gd name="connsiteX114" fmla="*/ 5871929 w 6100099"/>
              <a:gd name="connsiteY114" fmla="*/ 3879820 h 6393918"/>
              <a:gd name="connsiteX115" fmla="*/ 5912285 w 6100099"/>
              <a:gd name="connsiteY115" fmla="*/ 3903350 h 6393918"/>
              <a:gd name="connsiteX116" fmla="*/ 5936243 w 6100099"/>
              <a:gd name="connsiteY116" fmla="*/ 3927308 h 6393918"/>
              <a:gd name="connsiteX117" fmla="*/ 5968186 w 6100099"/>
              <a:gd name="connsiteY117" fmla="*/ 3959251 h 6393918"/>
              <a:gd name="connsiteX118" fmla="*/ 5983731 w 6100099"/>
              <a:gd name="connsiteY118" fmla="*/ 3991622 h 6393918"/>
              <a:gd name="connsiteX119" fmla="*/ 6003482 w 6100099"/>
              <a:gd name="connsiteY119" fmla="*/ 4019787 h 6393918"/>
              <a:gd name="connsiteX120" fmla="*/ 6014819 w 6100099"/>
              <a:gd name="connsiteY120" fmla="*/ 4056364 h 6393918"/>
              <a:gd name="connsiteX121" fmla="*/ 6014392 w 6100099"/>
              <a:gd name="connsiteY121" fmla="*/ 4072763 h 6393918"/>
              <a:gd name="connsiteX122" fmla="*/ 6026157 w 6100099"/>
              <a:gd name="connsiteY122" fmla="*/ 4092942 h 6393918"/>
              <a:gd name="connsiteX123" fmla="*/ 6042129 w 6100099"/>
              <a:gd name="connsiteY123" fmla="*/ 4108914 h 6393918"/>
              <a:gd name="connsiteX124" fmla="*/ 6069865 w 6100099"/>
              <a:gd name="connsiteY124" fmla="*/ 4145064 h 6393918"/>
              <a:gd name="connsiteX125" fmla="*/ 6084982 w 6100099"/>
              <a:gd name="connsiteY125" fmla="*/ 4193835 h 6393918"/>
              <a:gd name="connsiteX126" fmla="*/ 6100099 w 6100099"/>
              <a:gd name="connsiteY126" fmla="*/ 4242605 h 6393918"/>
              <a:gd name="connsiteX127" fmla="*/ 6087051 w 6100099"/>
              <a:gd name="connsiteY127" fmla="*/ 4271624 h 6393918"/>
              <a:gd name="connsiteX128" fmla="*/ 6069797 w 6100099"/>
              <a:gd name="connsiteY128" fmla="*/ 4304850 h 6393918"/>
              <a:gd name="connsiteX129" fmla="*/ 6040777 w 6100099"/>
              <a:gd name="connsiteY129" fmla="*/ 4317898 h 6393918"/>
              <a:gd name="connsiteX130" fmla="*/ 6011758 w 6100099"/>
              <a:gd name="connsiteY130" fmla="*/ 4330945 h 6393918"/>
              <a:gd name="connsiteX131" fmla="*/ 5982739 w 6100099"/>
              <a:gd name="connsiteY131" fmla="*/ 4343993 h 6393918"/>
              <a:gd name="connsiteX132" fmla="*/ 5946161 w 6100099"/>
              <a:gd name="connsiteY132" fmla="*/ 4332656 h 6393918"/>
              <a:gd name="connsiteX133" fmla="*/ 5933542 w 6100099"/>
              <a:gd name="connsiteY133" fmla="*/ 4345276 h 6393918"/>
              <a:gd name="connsiteX134" fmla="*/ 5925128 w 6100099"/>
              <a:gd name="connsiteY134" fmla="*/ 4353689 h 6393918"/>
              <a:gd name="connsiteX135" fmla="*/ 5916715 w 6100099"/>
              <a:gd name="connsiteY135" fmla="*/ 4362103 h 6393918"/>
              <a:gd name="connsiteX136" fmla="*/ 5912508 w 6100099"/>
              <a:gd name="connsiteY136" fmla="*/ 4366309 h 6393918"/>
              <a:gd name="connsiteX137" fmla="*/ 5895681 w 6100099"/>
              <a:gd name="connsiteY137" fmla="*/ 4383136 h 6393918"/>
              <a:gd name="connsiteX138" fmla="*/ 5883489 w 6100099"/>
              <a:gd name="connsiteY138" fmla="*/ 4379357 h 6393918"/>
              <a:gd name="connsiteX139" fmla="*/ 5867089 w 6100099"/>
              <a:gd name="connsiteY139" fmla="*/ 4379784 h 6393918"/>
              <a:gd name="connsiteX140" fmla="*/ 5850263 w 6100099"/>
              <a:gd name="connsiteY140" fmla="*/ 4396611 h 6393918"/>
              <a:gd name="connsiteX141" fmla="*/ 5833436 w 6100099"/>
              <a:gd name="connsiteY141" fmla="*/ 4413437 h 6393918"/>
              <a:gd name="connsiteX142" fmla="*/ 5825023 w 6100099"/>
              <a:gd name="connsiteY142" fmla="*/ 4421851 h 6393918"/>
              <a:gd name="connsiteX143" fmla="*/ 5808195 w 6100099"/>
              <a:gd name="connsiteY143" fmla="*/ 4438678 h 6393918"/>
              <a:gd name="connsiteX144" fmla="*/ 5799782 w 6100099"/>
              <a:gd name="connsiteY144" fmla="*/ 4447091 h 6393918"/>
              <a:gd name="connsiteX145" fmla="*/ 5758997 w 6100099"/>
              <a:gd name="connsiteY145" fmla="*/ 4439960 h 6393918"/>
              <a:gd name="connsiteX146" fmla="*/ 5629017 w 6100099"/>
              <a:gd name="connsiteY146" fmla="*/ 4553968 h 6393918"/>
              <a:gd name="connsiteX147" fmla="*/ 5486846 w 6100099"/>
              <a:gd name="connsiteY147" fmla="*/ 4664198 h 6393918"/>
              <a:gd name="connsiteX148" fmla="*/ 5406918 w 6100099"/>
              <a:gd name="connsiteY148" fmla="*/ 4744125 h 6393918"/>
              <a:gd name="connsiteX149" fmla="*/ 5342535 w 6100099"/>
              <a:gd name="connsiteY149" fmla="*/ 4856423 h 6393918"/>
              <a:gd name="connsiteX150" fmla="*/ 5325708 w 6100099"/>
              <a:gd name="connsiteY150" fmla="*/ 4873249 h 6393918"/>
              <a:gd name="connsiteX151" fmla="*/ 5316867 w 6100099"/>
              <a:gd name="connsiteY151" fmla="*/ 4898062 h 6393918"/>
              <a:gd name="connsiteX152" fmla="*/ 5308453 w 6100099"/>
              <a:gd name="connsiteY152" fmla="*/ 4906476 h 6393918"/>
              <a:gd name="connsiteX153" fmla="*/ 5283641 w 6100099"/>
              <a:gd name="connsiteY153" fmla="*/ 4915316 h 6393918"/>
              <a:gd name="connsiteX154" fmla="*/ 5271021 w 6100099"/>
              <a:gd name="connsiteY154" fmla="*/ 4927936 h 6393918"/>
              <a:gd name="connsiteX155" fmla="*/ 5266814 w 6100099"/>
              <a:gd name="connsiteY155" fmla="*/ 4932143 h 6393918"/>
              <a:gd name="connsiteX156" fmla="*/ 5270594 w 6100099"/>
              <a:gd name="connsiteY156" fmla="*/ 4944335 h 6393918"/>
              <a:gd name="connsiteX157" fmla="*/ 5282359 w 6100099"/>
              <a:gd name="connsiteY157" fmla="*/ 4964514 h 6393918"/>
              <a:gd name="connsiteX158" fmla="*/ 5306317 w 6100099"/>
              <a:gd name="connsiteY158" fmla="*/ 4988472 h 6393918"/>
              <a:gd name="connsiteX159" fmla="*/ 5321861 w 6100099"/>
              <a:gd name="connsiteY159" fmla="*/ 5020843 h 6393918"/>
              <a:gd name="connsiteX160" fmla="*/ 5333626 w 6100099"/>
              <a:gd name="connsiteY160" fmla="*/ 5041022 h 6393918"/>
              <a:gd name="connsiteX161" fmla="*/ 5325212 w 6100099"/>
              <a:gd name="connsiteY161" fmla="*/ 5049435 h 6393918"/>
              <a:gd name="connsiteX162" fmla="*/ 5316799 w 6100099"/>
              <a:gd name="connsiteY162" fmla="*/ 5057848 h 6393918"/>
              <a:gd name="connsiteX163" fmla="*/ 5308386 w 6100099"/>
              <a:gd name="connsiteY163" fmla="*/ 5066262 h 6393918"/>
              <a:gd name="connsiteX164" fmla="*/ 5295765 w 6100099"/>
              <a:gd name="connsiteY164" fmla="*/ 5078882 h 6393918"/>
              <a:gd name="connsiteX165" fmla="*/ 5287352 w 6100099"/>
              <a:gd name="connsiteY165" fmla="*/ 5087295 h 6393918"/>
              <a:gd name="connsiteX166" fmla="*/ 5278939 w 6100099"/>
              <a:gd name="connsiteY166" fmla="*/ 5095709 h 6393918"/>
              <a:gd name="connsiteX167" fmla="*/ 5270525 w 6100099"/>
              <a:gd name="connsiteY167" fmla="*/ 5104122 h 6393918"/>
              <a:gd name="connsiteX168" fmla="*/ 5262112 w 6100099"/>
              <a:gd name="connsiteY168" fmla="*/ 5112535 h 6393918"/>
              <a:gd name="connsiteX169" fmla="*/ 5241506 w 6100099"/>
              <a:gd name="connsiteY169" fmla="*/ 5117170 h 6393918"/>
              <a:gd name="connsiteX170" fmla="*/ 5233092 w 6100099"/>
              <a:gd name="connsiteY170" fmla="*/ 5125583 h 6393918"/>
              <a:gd name="connsiteX171" fmla="*/ 5212914 w 6100099"/>
              <a:gd name="connsiteY171" fmla="*/ 5113817 h 6393918"/>
              <a:gd name="connsiteX172" fmla="*/ 5200294 w 6100099"/>
              <a:gd name="connsiteY172" fmla="*/ 5126438 h 6393918"/>
              <a:gd name="connsiteX173" fmla="*/ 5175909 w 6100099"/>
              <a:gd name="connsiteY173" fmla="*/ 5118880 h 6393918"/>
              <a:gd name="connsiteX174" fmla="*/ 5163289 w 6100099"/>
              <a:gd name="connsiteY174" fmla="*/ 5131500 h 6393918"/>
              <a:gd name="connsiteX175" fmla="*/ 5154876 w 6100099"/>
              <a:gd name="connsiteY175" fmla="*/ 5139914 h 6393918"/>
              <a:gd name="connsiteX176" fmla="*/ 5138476 w 6100099"/>
              <a:gd name="connsiteY176" fmla="*/ 5140341 h 6393918"/>
              <a:gd name="connsiteX177" fmla="*/ 5134270 w 6100099"/>
              <a:gd name="connsiteY177" fmla="*/ 5144547 h 6393918"/>
              <a:gd name="connsiteX178" fmla="*/ 5130063 w 6100099"/>
              <a:gd name="connsiteY178" fmla="*/ 5148754 h 6393918"/>
              <a:gd name="connsiteX179" fmla="*/ 5125857 w 6100099"/>
              <a:gd name="connsiteY179" fmla="*/ 5152961 h 6393918"/>
              <a:gd name="connsiteX180" fmla="*/ 5125429 w 6100099"/>
              <a:gd name="connsiteY180" fmla="*/ 5169361 h 6393918"/>
              <a:gd name="connsiteX181" fmla="*/ 5137193 w 6100099"/>
              <a:gd name="connsiteY181" fmla="*/ 5189538 h 6393918"/>
              <a:gd name="connsiteX182" fmla="*/ 5132986 w 6100099"/>
              <a:gd name="connsiteY182" fmla="*/ 5193745 h 6393918"/>
              <a:gd name="connsiteX183" fmla="*/ 5104396 w 6100099"/>
              <a:gd name="connsiteY183" fmla="*/ 5190394 h 6393918"/>
              <a:gd name="connsiteX184" fmla="*/ 5075803 w 6100099"/>
              <a:gd name="connsiteY184" fmla="*/ 5187042 h 6393918"/>
              <a:gd name="connsiteX185" fmla="*/ 5055197 w 6100099"/>
              <a:gd name="connsiteY185" fmla="*/ 5191676 h 6393918"/>
              <a:gd name="connsiteX186" fmla="*/ 4963505 w 6100099"/>
              <a:gd name="connsiteY186" fmla="*/ 5251424 h 6393918"/>
              <a:gd name="connsiteX187" fmla="*/ 4867606 w 6100099"/>
              <a:gd name="connsiteY187" fmla="*/ 5315380 h 6393918"/>
              <a:gd name="connsiteX188" fmla="*/ 4704400 w 6100099"/>
              <a:gd name="connsiteY188" fmla="*/ 5446643 h 6393918"/>
              <a:gd name="connsiteX189" fmla="*/ 4577344 w 6100099"/>
              <a:gd name="connsiteY189" fmla="*/ 5605642 h 6393918"/>
              <a:gd name="connsiteX190" fmla="*/ 4556311 w 6100099"/>
              <a:gd name="connsiteY190" fmla="*/ 5626675 h 6393918"/>
              <a:gd name="connsiteX191" fmla="*/ 4535277 w 6100099"/>
              <a:gd name="connsiteY191" fmla="*/ 5647708 h 6393918"/>
              <a:gd name="connsiteX192" fmla="*/ 4502479 w 6100099"/>
              <a:gd name="connsiteY192" fmla="*/ 5648564 h 6393918"/>
              <a:gd name="connsiteX193" fmla="*/ 4444441 w 6100099"/>
              <a:gd name="connsiteY193" fmla="*/ 5674659 h 6393918"/>
              <a:gd name="connsiteX194" fmla="*/ 4406580 w 6100099"/>
              <a:gd name="connsiteY194" fmla="*/ 5712520 h 6393918"/>
              <a:gd name="connsiteX195" fmla="*/ 4348969 w 6100099"/>
              <a:gd name="connsiteY195" fmla="*/ 5722215 h 6393918"/>
              <a:gd name="connsiteX196" fmla="*/ 4316171 w 6100099"/>
              <a:gd name="connsiteY196" fmla="*/ 5723070 h 6393918"/>
              <a:gd name="connsiteX197" fmla="*/ 4299344 w 6100099"/>
              <a:gd name="connsiteY197" fmla="*/ 5739897 h 6393918"/>
              <a:gd name="connsiteX198" fmla="*/ 4282518 w 6100099"/>
              <a:gd name="connsiteY198" fmla="*/ 5756724 h 6393918"/>
              <a:gd name="connsiteX199" fmla="*/ 4269897 w 6100099"/>
              <a:gd name="connsiteY199" fmla="*/ 5769344 h 6393918"/>
              <a:gd name="connsiteX200" fmla="*/ 4248863 w 6100099"/>
              <a:gd name="connsiteY200" fmla="*/ 5790378 h 6393918"/>
              <a:gd name="connsiteX201" fmla="*/ 4232464 w 6100099"/>
              <a:gd name="connsiteY201" fmla="*/ 5790805 h 6393918"/>
              <a:gd name="connsiteX202" fmla="*/ 4216065 w 6100099"/>
              <a:gd name="connsiteY202" fmla="*/ 5791232 h 6393918"/>
              <a:gd name="connsiteX203" fmla="*/ 4211858 w 6100099"/>
              <a:gd name="connsiteY203" fmla="*/ 5795439 h 6393918"/>
              <a:gd name="connsiteX204" fmla="*/ 4165157 w 6100099"/>
              <a:gd name="connsiteY204" fmla="*/ 5858112 h 6393918"/>
              <a:gd name="connsiteX205" fmla="*/ 4106690 w 6100099"/>
              <a:gd name="connsiteY205" fmla="*/ 5900607 h 6393918"/>
              <a:gd name="connsiteX206" fmla="*/ 4000309 w 6100099"/>
              <a:gd name="connsiteY206" fmla="*/ 5895186 h 6393918"/>
              <a:gd name="connsiteX207" fmla="*/ 3971717 w 6100099"/>
              <a:gd name="connsiteY207" fmla="*/ 5891834 h 6393918"/>
              <a:gd name="connsiteX208" fmla="*/ 3967511 w 6100099"/>
              <a:gd name="connsiteY208" fmla="*/ 5896041 h 6393918"/>
              <a:gd name="connsiteX209" fmla="*/ 3951539 w 6100099"/>
              <a:gd name="connsiteY209" fmla="*/ 5880069 h 6393918"/>
              <a:gd name="connsiteX210" fmla="*/ 3930505 w 6100099"/>
              <a:gd name="connsiteY210" fmla="*/ 5901102 h 6393918"/>
              <a:gd name="connsiteX211" fmla="*/ 3933858 w 6100099"/>
              <a:gd name="connsiteY211" fmla="*/ 5929694 h 6393918"/>
              <a:gd name="connsiteX212" fmla="*/ 3941415 w 6100099"/>
              <a:gd name="connsiteY212" fmla="*/ 5954080 h 6393918"/>
              <a:gd name="connsiteX213" fmla="*/ 3928796 w 6100099"/>
              <a:gd name="connsiteY213" fmla="*/ 5966700 h 6393918"/>
              <a:gd name="connsiteX214" fmla="*/ 3904410 w 6100099"/>
              <a:gd name="connsiteY214" fmla="*/ 5959141 h 6393918"/>
              <a:gd name="connsiteX215" fmla="*/ 3891790 w 6100099"/>
              <a:gd name="connsiteY215" fmla="*/ 5971761 h 6393918"/>
              <a:gd name="connsiteX216" fmla="*/ 3883377 w 6100099"/>
              <a:gd name="connsiteY216" fmla="*/ 5980174 h 6393918"/>
              <a:gd name="connsiteX217" fmla="*/ 3899349 w 6100099"/>
              <a:gd name="connsiteY217" fmla="*/ 5996146 h 6393918"/>
              <a:gd name="connsiteX218" fmla="*/ 3907335 w 6100099"/>
              <a:gd name="connsiteY218" fmla="*/ 6004132 h 6393918"/>
              <a:gd name="connsiteX219" fmla="*/ 3915320 w 6100099"/>
              <a:gd name="connsiteY219" fmla="*/ 6012117 h 6393918"/>
              <a:gd name="connsiteX220" fmla="*/ 3927513 w 6100099"/>
              <a:gd name="connsiteY220" fmla="*/ 6015896 h 6393918"/>
              <a:gd name="connsiteX221" fmla="*/ 3947691 w 6100099"/>
              <a:gd name="connsiteY221" fmla="*/ 6027662 h 6393918"/>
              <a:gd name="connsiteX222" fmla="*/ 3943485 w 6100099"/>
              <a:gd name="connsiteY222" fmla="*/ 6031868 h 6393918"/>
              <a:gd name="connsiteX223" fmla="*/ 3947264 w 6100099"/>
              <a:gd name="connsiteY223" fmla="*/ 6044061 h 6393918"/>
              <a:gd name="connsiteX224" fmla="*/ 3934644 w 6100099"/>
              <a:gd name="connsiteY224" fmla="*/ 6056681 h 6393918"/>
              <a:gd name="connsiteX225" fmla="*/ 3918244 w 6100099"/>
              <a:gd name="connsiteY225" fmla="*/ 6057109 h 6393918"/>
              <a:gd name="connsiteX226" fmla="*/ 3890080 w 6100099"/>
              <a:gd name="connsiteY226" fmla="*/ 6037358 h 6393918"/>
              <a:gd name="connsiteX227" fmla="*/ 3865695 w 6100099"/>
              <a:gd name="connsiteY227" fmla="*/ 6029800 h 6393918"/>
              <a:gd name="connsiteX228" fmla="*/ 3849723 w 6100099"/>
              <a:gd name="connsiteY228" fmla="*/ 6013828 h 6393918"/>
              <a:gd name="connsiteX229" fmla="*/ 3833751 w 6100099"/>
              <a:gd name="connsiteY229" fmla="*/ 5997856 h 6393918"/>
              <a:gd name="connsiteX230" fmla="*/ 3821559 w 6100099"/>
              <a:gd name="connsiteY230" fmla="*/ 5994077 h 6393918"/>
              <a:gd name="connsiteX231" fmla="*/ 3784981 w 6100099"/>
              <a:gd name="connsiteY231" fmla="*/ 5982740 h 6393918"/>
              <a:gd name="connsiteX232" fmla="*/ 3768154 w 6100099"/>
              <a:gd name="connsiteY232" fmla="*/ 5999567 h 6393918"/>
              <a:gd name="connsiteX233" fmla="*/ 3775285 w 6100099"/>
              <a:gd name="connsiteY233" fmla="*/ 6040350 h 6393918"/>
              <a:gd name="connsiteX234" fmla="*/ 3754251 w 6100099"/>
              <a:gd name="connsiteY234" fmla="*/ 6061384 h 6393918"/>
              <a:gd name="connsiteX235" fmla="*/ 3750044 w 6100099"/>
              <a:gd name="connsiteY235" fmla="*/ 6065591 h 6393918"/>
              <a:gd name="connsiteX236" fmla="*/ 3737424 w 6100099"/>
              <a:gd name="connsiteY236" fmla="*/ 6078211 h 6393918"/>
              <a:gd name="connsiteX237" fmla="*/ 3733218 w 6100099"/>
              <a:gd name="connsiteY237" fmla="*/ 6082418 h 6393918"/>
              <a:gd name="connsiteX238" fmla="*/ 3649084 w 6100099"/>
              <a:gd name="connsiteY238" fmla="*/ 6166551 h 6393918"/>
              <a:gd name="connsiteX239" fmla="*/ 3644877 w 6100099"/>
              <a:gd name="connsiteY239" fmla="*/ 6170758 h 6393918"/>
              <a:gd name="connsiteX240" fmla="*/ 3636464 w 6100099"/>
              <a:gd name="connsiteY240" fmla="*/ 6179171 h 6393918"/>
              <a:gd name="connsiteX241" fmla="*/ 3623844 w 6100099"/>
              <a:gd name="connsiteY241" fmla="*/ 6191791 h 6393918"/>
              <a:gd name="connsiteX242" fmla="*/ 3615431 w 6100099"/>
              <a:gd name="connsiteY242" fmla="*/ 6200205 h 6393918"/>
              <a:gd name="connsiteX243" fmla="*/ 3586840 w 6100099"/>
              <a:gd name="connsiteY243" fmla="*/ 6196853 h 6393918"/>
              <a:gd name="connsiteX244" fmla="*/ 3566661 w 6100099"/>
              <a:gd name="connsiteY244" fmla="*/ 6185088 h 6393918"/>
              <a:gd name="connsiteX245" fmla="*/ 3538069 w 6100099"/>
              <a:gd name="connsiteY245" fmla="*/ 6181736 h 6393918"/>
              <a:gd name="connsiteX246" fmla="*/ 3509904 w 6100099"/>
              <a:gd name="connsiteY246" fmla="*/ 6161985 h 6393918"/>
              <a:gd name="connsiteX247" fmla="*/ 3505697 w 6100099"/>
              <a:gd name="connsiteY247" fmla="*/ 6166192 h 6393918"/>
              <a:gd name="connsiteX248" fmla="*/ 3501491 w 6100099"/>
              <a:gd name="connsiteY248" fmla="*/ 6170398 h 6393918"/>
              <a:gd name="connsiteX249" fmla="*/ 3493077 w 6100099"/>
              <a:gd name="connsiteY249" fmla="*/ 6178812 h 6393918"/>
              <a:gd name="connsiteX250" fmla="*/ 3488443 w 6100099"/>
              <a:gd name="connsiteY250" fmla="*/ 6199418 h 6393918"/>
              <a:gd name="connsiteX251" fmla="*/ 3471616 w 6100099"/>
              <a:gd name="connsiteY251" fmla="*/ 6216245 h 6393918"/>
              <a:gd name="connsiteX252" fmla="*/ 3442597 w 6100099"/>
              <a:gd name="connsiteY252" fmla="*/ 6229292 h 6393918"/>
              <a:gd name="connsiteX253" fmla="*/ 3426198 w 6100099"/>
              <a:gd name="connsiteY253" fmla="*/ 6229721 h 6393918"/>
              <a:gd name="connsiteX254" fmla="*/ 3405593 w 6100099"/>
              <a:gd name="connsiteY254" fmla="*/ 6234354 h 6393918"/>
              <a:gd name="connsiteX255" fmla="*/ 3381207 w 6100099"/>
              <a:gd name="connsiteY255" fmla="*/ 6226796 h 6393918"/>
              <a:gd name="connsiteX256" fmla="*/ 3373221 w 6100099"/>
              <a:gd name="connsiteY256" fmla="*/ 6218810 h 6393918"/>
              <a:gd name="connsiteX257" fmla="*/ 3356822 w 6100099"/>
              <a:gd name="connsiteY257" fmla="*/ 6219238 h 6393918"/>
              <a:gd name="connsiteX258" fmla="*/ 3340422 w 6100099"/>
              <a:gd name="connsiteY258" fmla="*/ 6219665 h 6393918"/>
              <a:gd name="connsiteX259" fmla="*/ 3328230 w 6100099"/>
              <a:gd name="connsiteY259" fmla="*/ 6215885 h 6393918"/>
              <a:gd name="connsiteX260" fmla="*/ 3319816 w 6100099"/>
              <a:gd name="connsiteY260" fmla="*/ 6224299 h 6393918"/>
              <a:gd name="connsiteX261" fmla="*/ 3315609 w 6100099"/>
              <a:gd name="connsiteY261" fmla="*/ 6228506 h 6393918"/>
              <a:gd name="connsiteX262" fmla="*/ 3311403 w 6100099"/>
              <a:gd name="connsiteY262" fmla="*/ 6232712 h 6393918"/>
              <a:gd name="connsiteX263" fmla="*/ 3307196 w 6100099"/>
              <a:gd name="connsiteY263" fmla="*/ 6236920 h 6393918"/>
              <a:gd name="connsiteX264" fmla="*/ 3290369 w 6100099"/>
              <a:gd name="connsiteY264" fmla="*/ 6253746 h 6393918"/>
              <a:gd name="connsiteX265" fmla="*/ 3277749 w 6100099"/>
              <a:gd name="connsiteY265" fmla="*/ 6266366 h 6393918"/>
              <a:gd name="connsiteX266" fmla="*/ 3265129 w 6100099"/>
              <a:gd name="connsiteY266" fmla="*/ 6278986 h 6393918"/>
              <a:gd name="connsiteX267" fmla="*/ 3220138 w 6100099"/>
              <a:gd name="connsiteY267" fmla="*/ 6276063 h 6393918"/>
              <a:gd name="connsiteX268" fmla="*/ 3159175 w 6100099"/>
              <a:gd name="connsiteY268" fmla="*/ 6257166 h 6393918"/>
              <a:gd name="connsiteX269" fmla="*/ 3093579 w 6100099"/>
              <a:gd name="connsiteY269" fmla="*/ 6258876 h 6393918"/>
              <a:gd name="connsiteX270" fmla="*/ 3059925 w 6100099"/>
              <a:gd name="connsiteY270" fmla="*/ 6292530 h 6393918"/>
              <a:gd name="connsiteX271" fmla="*/ 3047305 w 6100099"/>
              <a:gd name="connsiteY271" fmla="*/ 6305150 h 6393918"/>
              <a:gd name="connsiteX272" fmla="*/ 3030478 w 6100099"/>
              <a:gd name="connsiteY272" fmla="*/ 6321977 h 6393918"/>
              <a:gd name="connsiteX273" fmla="*/ 3014079 w 6100099"/>
              <a:gd name="connsiteY273" fmla="*/ 6322404 h 6393918"/>
              <a:gd name="connsiteX274" fmla="*/ 3001458 w 6100099"/>
              <a:gd name="connsiteY274" fmla="*/ 6335025 h 6393918"/>
              <a:gd name="connsiteX275" fmla="*/ 3001032 w 6100099"/>
              <a:gd name="connsiteY275" fmla="*/ 6351423 h 6393918"/>
              <a:gd name="connsiteX276" fmla="*/ 2984205 w 6100099"/>
              <a:gd name="connsiteY276" fmla="*/ 6368250 h 6393918"/>
              <a:gd name="connsiteX277" fmla="*/ 2991763 w 6100099"/>
              <a:gd name="connsiteY277" fmla="*/ 6392636 h 6393918"/>
              <a:gd name="connsiteX278" fmla="*/ 2958964 w 6100099"/>
              <a:gd name="connsiteY278" fmla="*/ 6393491 h 6393918"/>
              <a:gd name="connsiteX279" fmla="*/ 2942565 w 6100099"/>
              <a:gd name="connsiteY279" fmla="*/ 6393918 h 6393918"/>
              <a:gd name="connsiteX280" fmla="*/ 2944703 w 6100099"/>
              <a:gd name="connsiteY280" fmla="*/ 6311922 h 6393918"/>
              <a:gd name="connsiteX281" fmla="*/ 2951047 w 6100099"/>
              <a:gd name="connsiteY281" fmla="*/ 6225719 h 6393918"/>
              <a:gd name="connsiteX282" fmla="*/ 2959460 w 6100099"/>
              <a:gd name="connsiteY282" fmla="*/ 6217305 h 6393918"/>
              <a:gd name="connsiteX283" fmla="*/ 2951475 w 6100099"/>
              <a:gd name="connsiteY283" fmla="*/ 6209319 h 6393918"/>
              <a:gd name="connsiteX284" fmla="*/ 2943489 w 6100099"/>
              <a:gd name="connsiteY284" fmla="*/ 6201334 h 6393918"/>
              <a:gd name="connsiteX285" fmla="*/ 2939282 w 6100099"/>
              <a:gd name="connsiteY285" fmla="*/ 6205541 h 6393918"/>
              <a:gd name="connsiteX286" fmla="*/ 2927089 w 6100099"/>
              <a:gd name="connsiteY286" fmla="*/ 6201761 h 6393918"/>
              <a:gd name="connsiteX287" fmla="*/ 2911117 w 6100099"/>
              <a:gd name="connsiteY287" fmla="*/ 6185789 h 6393918"/>
              <a:gd name="connsiteX288" fmla="*/ 2894718 w 6100099"/>
              <a:gd name="connsiteY288" fmla="*/ 6186217 h 6393918"/>
              <a:gd name="connsiteX289" fmla="*/ 2890511 w 6100099"/>
              <a:gd name="connsiteY289" fmla="*/ 6190424 h 6393918"/>
              <a:gd name="connsiteX290" fmla="*/ 2894291 w 6100099"/>
              <a:gd name="connsiteY290" fmla="*/ 6202616 h 6393918"/>
              <a:gd name="connsiteX291" fmla="*/ 2888802 w 6100099"/>
              <a:gd name="connsiteY291" fmla="*/ 6256021 h 6393918"/>
              <a:gd name="connsiteX292" fmla="*/ 2850942 w 6100099"/>
              <a:gd name="connsiteY292" fmla="*/ 6293881 h 6393918"/>
              <a:gd name="connsiteX293" fmla="*/ 2804668 w 6100099"/>
              <a:gd name="connsiteY293" fmla="*/ 6340155 h 6393918"/>
              <a:gd name="connsiteX294" fmla="*/ 2781137 w 6100099"/>
              <a:gd name="connsiteY294" fmla="*/ 6299798 h 6393918"/>
              <a:gd name="connsiteX295" fmla="*/ 2777358 w 6100099"/>
              <a:gd name="connsiteY295" fmla="*/ 6287605 h 6393918"/>
              <a:gd name="connsiteX296" fmla="*/ 2777786 w 6100099"/>
              <a:gd name="connsiteY296" fmla="*/ 6271205 h 6393918"/>
              <a:gd name="connsiteX297" fmla="*/ 2786199 w 6100099"/>
              <a:gd name="connsiteY297" fmla="*/ 6262792 h 6393918"/>
              <a:gd name="connsiteX298" fmla="*/ 2790833 w 6100099"/>
              <a:gd name="connsiteY298" fmla="*/ 6242186 h 6393918"/>
              <a:gd name="connsiteX299" fmla="*/ 2795040 w 6100099"/>
              <a:gd name="connsiteY299" fmla="*/ 6237979 h 6393918"/>
              <a:gd name="connsiteX300" fmla="*/ 2783275 w 6100099"/>
              <a:gd name="connsiteY300" fmla="*/ 6217802 h 6393918"/>
              <a:gd name="connsiteX301" fmla="*/ 2779496 w 6100099"/>
              <a:gd name="connsiteY301" fmla="*/ 6205609 h 6393918"/>
              <a:gd name="connsiteX302" fmla="*/ 2779924 w 6100099"/>
              <a:gd name="connsiteY302" fmla="*/ 6189209 h 6393918"/>
              <a:gd name="connsiteX303" fmla="*/ 2739995 w 6100099"/>
              <a:gd name="connsiteY303" fmla="*/ 6149280 h 6393918"/>
              <a:gd name="connsiteX304" fmla="*/ 2723168 w 6100099"/>
              <a:gd name="connsiteY304" fmla="*/ 6166107 h 6393918"/>
              <a:gd name="connsiteX305" fmla="*/ 2710548 w 6100099"/>
              <a:gd name="connsiteY305" fmla="*/ 6178727 h 6393918"/>
              <a:gd name="connsiteX306" fmla="*/ 2705913 w 6100099"/>
              <a:gd name="connsiteY306" fmla="*/ 6199332 h 6393918"/>
              <a:gd name="connsiteX307" fmla="*/ 2693292 w 6100099"/>
              <a:gd name="connsiteY307" fmla="*/ 6211953 h 6393918"/>
              <a:gd name="connsiteX308" fmla="*/ 2692865 w 6100099"/>
              <a:gd name="connsiteY308" fmla="*/ 6228352 h 6393918"/>
              <a:gd name="connsiteX309" fmla="*/ 2672259 w 6100099"/>
              <a:gd name="connsiteY309" fmla="*/ 6232986 h 6393918"/>
              <a:gd name="connsiteX310" fmla="*/ 2643240 w 6100099"/>
              <a:gd name="connsiteY310" fmla="*/ 6246035 h 6393918"/>
              <a:gd name="connsiteX311" fmla="*/ 2618855 w 6100099"/>
              <a:gd name="connsiteY311" fmla="*/ 6238476 h 6393918"/>
              <a:gd name="connsiteX312" fmla="*/ 2594469 w 6100099"/>
              <a:gd name="connsiteY312" fmla="*/ 6230918 h 6393918"/>
              <a:gd name="connsiteX313" fmla="*/ 2578497 w 6100099"/>
              <a:gd name="connsiteY313" fmla="*/ 6214946 h 6393918"/>
              <a:gd name="connsiteX314" fmla="*/ 2562954 w 6100099"/>
              <a:gd name="connsiteY314" fmla="*/ 6182575 h 6393918"/>
              <a:gd name="connsiteX315" fmla="*/ 2543202 w 6100099"/>
              <a:gd name="connsiteY315" fmla="*/ 6154410 h 6393918"/>
              <a:gd name="connsiteX316" fmla="*/ 2501991 w 6100099"/>
              <a:gd name="connsiteY316" fmla="*/ 6163678 h 6393918"/>
              <a:gd name="connsiteX317" fmla="*/ 2468337 w 6100099"/>
              <a:gd name="connsiteY317" fmla="*/ 6197332 h 6393918"/>
              <a:gd name="connsiteX318" fmla="*/ 2435111 w 6100099"/>
              <a:gd name="connsiteY318" fmla="*/ 6214586 h 6393918"/>
              <a:gd name="connsiteX319" fmla="*/ 2369942 w 6100099"/>
              <a:gd name="connsiteY319" fmla="*/ 6199897 h 6393918"/>
              <a:gd name="connsiteX320" fmla="*/ 2388052 w 6100099"/>
              <a:gd name="connsiteY320" fmla="*/ 6133873 h 6393918"/>
              <a:gd name="connsiteX321" fmla="*/ 2398174 w 6100099"/>
              <a:gd name="connsiteY321" fmla="*/ 6059862 h 6393918"/>
              <a:gd name="connsiteX322" fmla="*/ 2440669 w 6100099"/>
              <a:gd name="connsiteY322" fmla="*/ 6001396 h 6393918"/>
              <a:gd name="connsiteX323" fmla="*/ 2453290 w 6100099"/>
              <a:gd name="connsiteY323" fmla="*/ 5988776 h 6393918"/>
              <a:gd name="connsiteX324" fmla="*/ 2465909 w 6100099"/>
              <a:gd name="connsiteY324" fmla="*/ 5976156 h 6393918"/>
              <a:gd name="connsiteX325" fmla="*/ 2454571 w 6100099"/>
              <a:gd name="connsiteY325" fmla="*/ 5939578 h 6393918"/>
              <a:gd name="connsiteX326" fmla="*/ 2446586 w 6100099"/>
              <a:gd name="connsiteY326" fmla="*/ 5931593 h 6393918"/>
              <a:gd name="connsiteX327" fmla="*/ 2434393 w 6100099"/>
              <a:gd name="connsiteY327" fmla="*/ 5927813 h 6393918"/>
              <a:gd name="connsiteX328" fmla="*/ 2425980 w 6100099"/>
              <a:gd name="connsiteY328" fmla="*/ 5936227 h 6393918"/>
              <a:gd name="connsiteX329" fmla="*/ 2413787 w 6100099"/>
              <a:gd name="connsiteY329" fmla="*/ 5932448 h 6393918"/>
              <a:gd name="connsiteX330" fmla="*/ 2392754 w 6100099"/>
              <a:gd name="connsiteY330" fmla="*/ 5953481 h 6393918"/>
              <a:gd name="connsiteX331" fmla="*/ 2355748 w 6100099"/>
              <a:gd name="connsiteY331" fmla="*/ 5958543 h 6393918"/>
              <a:gd name="connsiteX332" fmla="*/ 2330935 w 6100099"/>
              <a:gd name="connsiteY332" fmla="*/ 5967384 h 6393918"/>
              <a:gd name="connsiteX333" fmla="*/ 2318743 w 6100099"/>
              <a:gd name="connsiteY333" fmla="*/ 5963604 h 6393918"/>
              <a:gd name="connsiteX334" fmla="*/ 2290580 w 6100099"/>
              <a:gd name="connsiteY334" fmla="*/ 5943853 h 6393918"/>
              <a:gd name="connsiteX335" fmla="*/ 2266621 w 6100099"/>
              <a:gd name="connsiteY335" fmla="*/ 5919895 h 6393918"/>
              <a:gd name="connsiteX336" fmla="*/ 2243091 w 6100099"/>
              <a:gd name="connsiteY336" fmla="*/ 5879539 h 6393918"/>
              <a:gd name="connsiteX337" fmla="*/ 2223768 w 6100099"/>
              <a:gd name="connsiteY337" fmla="*/ 5834975 h 6393918"/>
              <a:gd name="connsiteX338" fmla="*/ 2219988 w 6100099"/>
              <a:gd name="connsiteY338" fmla="*/ 5822782 h 6393918"/>
              <a:gd name="connsiteX339" fmla="*/ 2216210 w 6100099"/>
              <a:gd name="connsiteY339" fmla="*/ 5810589 h 6393918"/>
              <a:gd name="connsiteX340" fmla="*/ 2216636 w 6100099"/>
              <a:gd name="connsiteY340" fmla="*/ 5794191 h 6393918"/>
              <a:gd name="connsiteX341" fmla="*/ 2201093 w 6100099"/>
              <a:gd name="connsiteY341" fmla="*/ 5761820 h 6393918"/>
              <a:gd name="connsiteX342" fmla="*/ 2197741 w 6100099"/>
              <a:gd name="connsiteY342" fmla="*/ 5733227 h 6393918"/>
              <a:gd name="connsiteX343" fmla="*/ 2198168 w 6100099"/>
              <a:gd name="connsiteY343" fmla="*/ 5716829 h 6393918"/>
              <a:gd name="connsiteX344" fmla="*/ 2210788 w 6100099"/>
              <a:gd name="connsiteY344" fmla="*/ 5704208 h 6393918"/>
              <a:gd name="connsiteX345" fmla="*/ 2223409 w 6100099"/>
              <a:gd name="connsiteY345" fmla="*/ 5691588 h 6393918"/>
              <a:gd name="connsiteX346" fmla="*/ 2236029 w 6100099"/>
              <a:gd name="connsiteY346" fmla="*/ 5678968 h 6393918"/>
              <a:gd name="connsiteX347" fmla="*/ 2236885 w 6100099"/>
              <a:gd name="connsiteY347" fmla="*/ 5646170 h 6393918"/>
              <a:gd name="connsiteX348" fmla="*/ 2245297 w 6100099"/>
              <a:gd name="connsiteY348" fmla="*/ 5637757 h 6393918"/>
              <a:gd name="connsiteX349" fmla="*/ 2249931 w 6100099"/>
              <a:gd name="connsiteY349" fmla="*/ 5617151 h 6393918"/>
              <a:gd name="connsiteX350" fmla="*/ 2258345 w 6100099"/>
              <a:gd name="connsiteY350" fmla="*/ 5608737 h 6393918"/>
              <a:gd name="connsiteX351" fmla="*/ 2275172 w 6100099"/>
              <a:gd name="connsiteY351" fmla="*/ 5591910 h 6393918"/>
              <a:gd name="connsiteX352" fmla="*/ 2271393 w 6100099"/>
              <a:gd name="connsiteY352" fmla="*/ 5579718 h 6393918"/>
              <a:gd name="connsiteX353" fmla="*/ 2275599 w 6100099"/>
              <a:gd name="connsiteY353" fmla="*/ 5575512 h 6393918"/>
              <a:gd name="connsiteX354" fmla="*/ 2288219 w 6100099"/>
              <a:gd name="connsiteY354" fmla="*/ 5562891 h 6393918"/>
              <a:gd name="connsiteX355" fmla="*/ 2292426 w 6100099"/>
              <a:gd name="connsiteY355" fmla="*/ 5558684 h 6393918"/>
              <a:gd name="connsiteX356" fmla="*/ 2321873 w 6100099"/>
              <a:gd name="connsiteY356" fmla="*/ 5529238 h 6393918"/>
              <a:gd name="connsiteX357" fmla="*/ 2322301 w 6100099"/>
              <a:gd name="connsiteY357" fmla="*/ 5512838 h 6393918"/>
              <a:gd name="connsiteX358" fmla="*/ 2310535 w 6100099"/>
              <a:gd name="connsiteY358" fmla="*/ 5492660 h 6393918"/>
              <a:gd name="connsiteX359" fmla="*/ 2314742 w 6100099"/>
              <a:gd name="connsiteY359" fmla="*/ 5488453 h 6393918"/>
              <a:gd name="connsiteX360" fmla="*/ 2310963 w 6100099"/>
              <a:gd name="connsiteY360" fmla="*/ 5476260 h 6393918"/>
              <a:gd name="connsiteX361" fmla="*/ 2340409 w 6100099"/>
              <a:gd name="connsiteY361" fmla="*/ 5446814 h 6393918"/>
              <a:gd name="connsiteX362" fmla="*/ 2328644 w 6100099"/>
              <a:gd name="connsiteY362" fmla="*/ 5426635 h 6393918"/>
              <a:gd name="connsiteX363" fmla="*/ 2305114 w 6100099"/>
              <a:gd name="connsiteY363" fmla="*/ 5386278 h 6393918"/>
              <a:gd name="connsiteX364" fmla="*/ 2301762 w 6100099"/>
              <a:gd name="connsiteY364" fmla="*/ 5357686 h 6393918"/>
              <a:gd name="connsiteX365" fmla="*/ 2290425 w 6100099"/>
              <a:gd name="connsiteY365" fmla="*/ 5321109 h 6393918"/>
              <a:gd name="connsiteX366" fmla="*/ 2298839 w 6100099"/>
              <a:gd name="connsiteY366" fmla="*/ 5312695 h 6393918"/>
              <a:gd name="connsiteX367" fmla="*/ 2295060 w 6100099"/>
              <a:gd name="connsiteY367" fmla="*/ 5300503 h 6393918"/>
              <a:gd name="connsiteX368" fmla="*/ 2299266 w 6100099"/>
              <a:gd name="connsiteY368" fmla="*/ 5296297 h 6393918"/>
              <a:gd name="connsiteX369" fmla="*/ 2303473 w 6100099"/>
              <a:gd name="connsiteY369" fmla="*/ 5292090 h 6393918"/>
              <a:gd name="connsiteX370" fmla="*/ 2295487 w 6100099"/>
              <a:gd name="connsiteY370" fmla="*/ 5284104 h 6393918"/>
              <a:gd name="connsiteX371" fmla="*/ 2287928 w 6100099"/>
              <a:gd name="connsiteY371" fmla="*/ 5259718 h 6393918"/>
              <a:gd name="connsiteX372" fmla="*/ 2279943 w 6100099"/>
              <a:gd name="connsiteY372" fmla="*/ 5251732 h 6393918"/>
              <a:gd name="connsiteX373" fmla="*/ 2263543 w 6100099"/>
              <a:gd name="connsiteY373" fmla="*/ 5252160 h 6393918"/>
              <a:gd name="connsiteX374" fmla="*/ 2255558 w 6100099"/>
              <a:gd name="connsiteY374" fmla="*/ 5244175 h 6393918"/>
              <a:gd name="connsiteX375" fmla="*/ 2243365 w 6100099"/>
              <a:gd name="connsiteY375" fmla="*/ 5240396 h 6393918"/>
              <a:gd name="connsiteX376" fmla="*/ 2223187 w 6100099"/>
              <a:gd name="connsiteY376" fmla="*/ 5228630 h 6393918"/>
              <a:gd name="connsiteX377" fmla="*/ 2210566 w 6100099"/>
              <a:gd name="connsiteY377" fmla="*/ 5241250 h 6393918"/>
              <a:gd name="connsiteX378" fmla="*/ 2194167 w 6100099"/>
              <a:gd name="connsiteY378" fmla="*/ 5241677 h 6393918"/>
              <a:gd name="connsiteX379" fmla="*/ 2181974 w 6100099"/>
              <a:gd name="connsiteY379" fmla="*/ 5237898 h 6393918"/>
              <a:gd name="connsiteX380" fmla="*/ 2169782 w 6100099"/>
              <a:gd name="connsiteY380" fmla="*/ 5234119 h 6393918"/>
              <a:gd name="connsiteX381" fmla="*/ 2145825 w 6100099"/>
              <a:gd name="connsiteY381" fmla="*/ 5210162 h 6393918"/>
              <a:gd name="connsiteX382" fmla="*/ 2124791 w 6100099"/>
              <a:gd name="connsiteY382" fmla="*/ 5231196 h 6393918"/>
              <a:gd name="connsiteX383" fmla="*/ 1978412 w 6100099"/>
              <a:gd name="connsiteY383" fmla="*/ 5345631 h 6393918"/>
              <a:gd name="connsiteX384" fmla="*/ 1844225 w 6100099"/>
              <a:gd name="connsiteY384" fmla="*/ 5463846 h 6393918"/>
              <a:gd name="connsiteX385" fmla="*/ 1794600 w 6100099"/>
              <a:gd name="connsiteY385" fmla="*/ 5481527 h 6393918"/>
              <a:gd name="connsiteX386" fmla="*/ 1736561 w 6100099"/>
              <a:gd name="connsiteY386" fmla="*/ 5507623 h 6393918"/>
              <a:gd name="connsiteX387" fmla="*/ 1694494 w 6100099"/>
              <a:gd name="connsiteY387" fmla="*/ 5549690 h 6393918"/>
              <a:gd name="connsiteX388" fmla="*/ 1691570 w 6100099"/>
              <a:gd name="connsiteY388" fmla="*/ 5504699 h 6393918"/>
              <a:gd name="connsiteX389" fmla="*/ 1692425 w 6100099"/>
              <a:gd name="connsiteY389" fmla="*/ 5471900 h 6393918"/>
              <a:gd name="connsiteX390" fmla="*/ 1697059 w 6100099"/>
              <a:gd name="connsiteY390" fmla="*/ 5451294 h 6393918"/>
              <a:gd name="connsiteX391" fmla="*/ 1709678 w 6100099"/>
              <a:gd name="connsiteY391" fmla="*/ 5438674 h 6393918"/>
              <a:gd name="connsiteX392" fmla="*/ 1726506 w 6100099"/>
              <a:gd name="connsiteY392" fmla="*/ 5421847 h 6393918"/>
              <a:gd name="connsiteX393" fmla="*/ 1747539 w 6100099"/>
              <a:gd name="connsiteY393" fmla="*/ 5400813 h 6393918"/>
              <a:gd name="connsiteX394" fmla="*/ 1752600 w 6100099"/>
              <a:gd name="connsiteY394" fmla="*/ 5363808 h 6393918"/>
              <a:gd name="connsiteX395" fmla="*/ 1777841 w 6100099"/>
              <a:gd name="connsiteY395" fmla="*/ 5338567 h 6393918"/>
              <a:gd name="connsiteX396" fmla="*/ 1814846 w 6100099"/>
              <a:gd name="connsiteY396" fmla="*/ 5333506 h 6393918"/>
              <a:gd name="connsiteX397" fmla="*/ 1848500 w 6100099"/>
              <a:gd name="connsiteY397" fmla="*/ 5299852 h 6393918"/>
              <a:gd name="connsiteX398" fmla="*/ 1832528 w 6100099"/>
              <a:gd name="connsiteY398" fmla="*/ 5283880 h 6393918"/>
              <a:gd name="connsiteX399" fmla="*/ 1828750 w 6100099"/>
              <a:gd name="connsiteY399" fmla="*/ 5271689 h 6393918"/>
              <a:gd name="connsiteX400" fmla="*/ 1700906 w 6100099"/>
              <a:gd name="connsiteY400" fmla="*/ 5303700 h 6393918"/>
              <a:gd name="connsiteX401" fmla="*/ 1600801 w 6100099"/>
              <a:gd name="connsiteY401" fmla="*/ 5371863 h 6393918"/>
              <a:gd name="connsiteX402" fmla="*/ 1588181 w 6100099"/>
              <a:gd name="connsiteY402" fmla="*/ 5384483 h 6393918"/>
              <a:gd name="connsiteX403" fmla="*/ 1563796 w 6100099"/>
              <a:gd name="connsiteY403" fmla="*/ 5376925 h 6393918"/>
              <a:gd name="connsiteX404" fmla="*/ 1547824 w 6100099"/>
              <a:gd name="connsiteY404" fmla="*/ 5360953 h 6393918"/>
              <a:gd name="connsiteX405" fmla="*/ 1548251 w 6100099"/>
              <a:gd name="connsiteY405" fmla="*/ 5344553 h 6393918"/>
              <a:gd name="connsiteX406" fmla="*/ 1528501 w 6100099"/>
              <a:gd name="connsiteY406" fmla="*/ 5316390 h 6393918"/>
              <a:gd name="connsiteX407" fmla="*/ 1520515 w 6100099"/>
              <a:gd name="connsiteY407" fmla="*/ 5308403 h 6393918"/>
              <a:gd name="connsiteX408" fmla="*/ 1512529 w 6100099"/>
              <a:gd name="connsiteY408" fmla="*/ 5300418 h 6393918"/>
              <a:gd name="connsiteX409" fmla="*/ 1508322 w 6100099"/>
              <a:gd name="connsiteY409" fmla="*/ 5304625 h 6393918"/>
              <a:gd name="connsiteX410" fmla="*/ 1499909 w 6100099"/>
              <a:gd name="connsiteY410" fmla="*/ 5313038 h 6393918"/>
              <a:gd name="connsiteX411" fmla="*/ 1495702 w 6100099"/>
              <a:gd name="connsiteY411" fmla="*/ 5317245 h 6393918"/>
              <a:gd name="connsiteX412" fmla="*/ 1470889 w 6100099"/>
              <a:gd name="connsiteY412" fmla="*/ 5326085 h 6393918"/>
              <a:gd name="connsiteX413" fmla="*/ 1462476 w 6100099"/>
              <a:gd name="connsiteY413" fmla="*/ 5334498 h 6393918"/>
              <a:gd name="connsiteX414" fmla="*/ 1445649 w 6100099"/>
              <a:gd name="connsiteY414" fmla="*/ 5351325 h 6393918"/>
              <a:gd name="connsiteX415" fmla="*/ 1428822 w 6100099"/>
              <a:gd name="connsiteY415" fmla="*/ 5368152 h 6393918"/>
              <a:gd name="connsiteX416" fmla="*/ 1404437 w 6100099"/>
              <a:gd name="connsiteY416" fmla="*/ 5360593 h 6393918"/>
              <a:gd name="connsiteX417" fmla="*/ 1379625 w 6100099"/>
              <a:gd name="connsiteY417" fmla="*/ 5369434 h 6393918"/>
              <a:gd name="connsiteX418" fmla="*/ 1354384 w 6100099"/>
              <a:gd name="connsiteY418" fmla="*/ 5394674 h 6393918"/>
              <a:gd name="connsiteX419" fmla="*/ 1337557 w 6100099"/>
              <a:gd name="connsiteY419" fmla="*/ 5411501 h 6393918"/>
              <a:gd name="connsiteX420" fmla="*/ 1337130 w 6100099"/>
              <a:gd name="connsiteY420" fmla="*/ 5427901 h 6393918"/>
              <a:gd name="connsiteX421" fmla="*/ 1320303 w 6100099"/>
              <a:gd name="connsiteY421" fmla="*/ 5444727 h 6393918"/>
              <a:gd name="connsiteX422" fmla="*/ 1311890 w 6100099"/>
              <a:gd name="connsiteY422" fmla="*/ 5453140 h 6393918"/>
              <a:gd name="connsiteX423" fmla="*/ 1291284 w 6100099"/>
              <a:gd name="connsiteY423" fmla="*/ 5457775 h 6393918"/>
              <a:gd name="connsiteX424" fmla="*/ 1275312 w 6100099"/>
              <a:gd name="connsiteY424" fmla="*/ 5441804 h 6393918"/>
              <a:gd name="connsiteX425" fmla="*/ 1271961 w 6100099"/>
              <a:gd name="connsiteY425" fmla="*/ 5413211 h 6393918"/>
              <a:gd name="connsiteX426" fmla="*/ 1268181 w 6100099"/>
              <a:gd name="connsiteY426" fmla="*/ 5401019 h 6393918"/>
              <a:gd name="connsiteX427" fmla="*/ 1268609 w 6100099"/>
              <a:gd name="connsiteY427" fmla="*/ 5384619 h 6393918"/>
              <a:gd name="connsiteX428" fmla="*/ 1282084 w 6100099"/>
              <a:gd name="connsiteY428" fmla="*/ 5339200 h 6393918"/>
              <a:gd name="connsiteX429" fmla="*/ 1311531 w 6100099"/>
              <a:gd name="connsiteY429" fmla="*/ 5309754 h 6393918"/>
              <a:gd name="connsiteX430" fmla="*/ 1333420 w 6100099"/>
              <a:gd name="connsiteY430" fmla="*/ 5255923 h 6393918"/>
              <a:gd name="connsiteX431" fmla="*/ 1354453 w 6100099"/>
              <a:gd name="connsiteY431" fmla="*/ 5234889 h 6393918"/>
              <a:gd name="connsiteX432" fmla="*/ 1363721 w 6100099"/>
              <a:gd name="connsiteY432" fmla="*/ 5193677 h 6393918"/>
              <a:gd name="connsiteX433" fmla="*/ 1385182 w 6100099"/>
              <a:gd name="connsiteY433" fmla="*/ 5156244 h 6393918"/>
              <a:gd name="connsiteX434" fmla="*/ 1398657 w 6100099"/>
              <a:gd name="connsiteY434" fmla="*/ 5110825 h 6393918"/>
              <a:gd name="connsiteX435" fmla="*/ 1453344 w 6100099"/>
              <a:gd name="connsiteY435" fmla="*/ 5056138 h 6393918"/>
              <a:gd name="connsiteX436" fmla="*/ 1524003 w 6100099"/>
              <a:gd name="connsiteY436" fmla="*/ 5017423 h 6393918"/>
              <a:gd name="connsiteX437" fmla="*/ 1554305 w 6100099"/>
              <a:gd name="connsiteY437" fmla="*/ 4955178 h 6393918"/>
              <a:gd name="connsiteX438" fmla="*/ 1622039 w 6100099"/>
              <a:gd name="connsiteY438" fmla="*/ 4871471 h 6393918"/>
              <a:gd name="connsiteX439" fmla="*/ 1697760 w 6100099"/>
              <a:gd name="connsiteY439" fmla="*/ 4795751 h 6393918"/>
              <a:gd name="connsiteX440" fmla="*/ 1718793 w 6100099"/>
              <a:gd name="connsiteY440" fmla="*/ 4774717 h 6393918"/>
              <a:gd name="connsiteX441" fmla="*/ 1682643 w 6100099"/>
              <a:gd name="connsiteY441" fmla="*/ 4746981 h 6393918"/>
              <a:gd name="connsiteX442" fmla="*/ 1662037 w 6100099"/>
              <a:gd name="connsiteY442" fmla="*/ 4751615 h 6393918"/>
              <a:gd name="connsiteX443" fmla="*/ 1645638 w 6100099"/>
              <a:gd name="connsiteY443" fmla="*/ 4752042 h 6393918"/>
              <a:gd name="connsiteX444" fmla="*/ 1582538 w 6100099"/>
              <a:gd name="connsiteY444" fmla="*/ 4815143 h 6393918"/>
              <a:gd name="connsiteX445" fmla="*/ 1574552 w 6100099"/>
              <a:gd name="connsiteY445" fmla="*/ 4807156 h 6393918"/>
              <a:gd name="connsiteX446" fmla="*/ 1566566 w 6100099"/>
              <a:gd name="connsiteY446" fmla="*/ 4799171 h 6393918"/>
              <a:gd name="connsiteX447" fmla="*/ 1551022 w 6100099"/>
              <a:gd name="connsiteY447" fmla="*/ 4766800 h 6393918"/>
              <a:gd name="connsiteX448" fmla="*/ 1563642 w 6100099"/>
              <a:gd name="connsiteY448" fmla="*/ 4754180 h 6393918"/>
              <a:gd name="connsiteX449" fmla="*/ 1567849 w 6100099"/>
              <a:gd name="connsiteY449" fmla="*/ 4749974 h 6393918"/>
              <a:gd name="connsiteX450" fmla="*/ 1584248 w 6100099"/>
              <a:gd name="connsiteY450" fmla="*/ 4749546 h 6393918"/>
              <a:gd name="connsiteX451" fmla="*/ 1588882 w 6100099"/>
              <a:gd name="connsiteY451" fmla="*/ 4728940 h 6393918"/>
              <a:gd name="connsiteX452" fmla="*/ 1626742 w 6100099"/>
              <a:gd name="connsiteY452" fmla="*/ 4691080 h 6393918"/>
              <a:gd name="connsiteX453" fmla="*/ 1660396 w 6100099"/>
              <a:gd name="connsiteY453" fmla="*/ 4657426 h 6393918"/>
              <a:gd name="connsiteX454" fmla="*/ 1682285 w 6100099"/>
              <a:gd name="connsiteY454" fmla="*/ 4603594 h 6393918"/>
              <a:gd name="connsiteX455" fmla="*/ 1704172 w 6100099"/>
              <a:gd name="connsiteY455" fmla="*/ 4549762 h 6393918"/>
              <a:gd name="connsiteX456" fmla="*/ 1759716 w 6100099"/>
              <a:gd name="connsiteY456" fmla="*/ 4462277 h 6393918"/>
              <a:gd name="connsiteX457" fmla="*/ 1839214 w 6100099"/>
              <a:gd name="connsiteY457" fmla="*/ 4398748 h 6393918"/>
              <a:gd name="connsiteX458" fmla="*/ 1903170 w 6100099"/>
              <a:gd name="connsiteY458" fmla="*/ 4302850 h 6393918"/>
              <a:gd name="connsiteX459" fmla="*/ 1979318 w 6100099"/>
              <a:gd name="connsiteY459" fmla="*/ 4210730 h 6393918"/>
              <a:gd name="connsiteX460" fmla="*/ 1996145 w 6100099"/>
              <a:gd name="connsiteY460" fmla="*/ 4193904 h 6393918"/>
              <a:gd name="connsiteX461" fmla="*/ 1984380 w 6100099"/>
              <a:gd name="connsiteY461" fmla="*/ 4173725 h 6393918"/>
              <a:gd name="connsiteX462" fmla="*/ 1972614 w 6100099"/>
              <a:gd name="connsiteY462" fmla="*/ 4153546 h 6393918"/>
              <a:gd name="connsiteX463" fmla="*/ 1968835 w 6100099"/>
              <a:gd name="connsiteY463" fmla="*/ 4141353 h 6393918"/>
              <a:gd name="connsiteX464" fmla="*/ 1944878 w 6100099"/>
              <a:gd name="connsiteY464" fmla="*/ 4117396 h 6393918"/>
              <a:gd name="connsiteX465" fmla="*/ 1928478 w 6100099"/>
              <a:gd name="connsiteY465" fmla="*/ 4117824 h 6393918"/>
              <a:gd name="connsiteX466" fmla="*/ 1915859 w 6100099"/>
              <a:gd name="connsiteY466" fmla="*/ 4130443 h 6393918"/>
              <a:gd name="connsiteX467" fmla="*/ 1907445 w 6100099"/>
              <a:gd name="connsiteY467" fmla="*/ 4138857 h 6393918"/>
              <a:gd name="connsiteX468" fmla="*/ 1911225 w 6100099"/>
              <a:gd name="connsiteY468" fmla="*/ 4151049 h 6393918"/>
              <a:gd name="connsiteX469" fmla="*/ 1902811 w 6100099"/>
              <a:gd name="connsiteY469" fmla="*/ 4159463 h 6393918"/>
              <a:gd name="connsiteX470" fmla="*/ 1890618 w 6100099"/>
              <a:gd name="connsiteY470" fmla="*/ 4155684 h 6393918"/>
              <a:gd name="connsiteX471" fmla="*/ 1869585 w 6100099"/>
              <a:gd name="connsiteY471" fmla="*/ 4176717 h 6393918"/>
              <a:gd name="connsiteX472" fmla="*/ 1831297 w 6100099"/>
              <a:gd name="connsiteY472" fmla="*/ 4230977 h 6393918"/>
              <a:gd name="connsiteX473" fmla="*/ 1740460 w 6100099"/>
              <a:gd name="connsiteY473" fmla="*/ 4257927 h 6393918"/>
              <a:gd name="connsiteX474" fmla="*/ 1732474 w 6100099"/>
              <a:gd name="connsiteY474" fmla="*/ 4249940 h 6393918"/>
              <a:gd name="connsiteX475" fmla="*/ 1728267 w 6100099"/>
              <a:gd name="connsiteY475" fmla="*/ 4254147 h 6393918"/>
              <a:gd name="connsiteX476" fmla="*/ 1736253 w 6100099"/>
              <a:gd name="connsiteY476" fmla="*/ 4262133 h 6393918"/>
              <a:gd name="connsiteX477" fmla="*/ 1601639 w 6100099"/>
              <a:gd name="connsiteY477" fmla="*/ 4396747 h 6393918"/>
              <a:gd name="connsiteX478" fmla="*/ 1589446 w 6100099"/>
              <a:gd name="connsiteY478" fmla="*/ 4392968 h 6393918"/>
              <a:gd name="connsiteX479" fmla="*/ 1589019 w 6100099"/>
              <a:gd name="connsiteY479" fmla="*/ 4409368 h 6393918"/>
              <a:gd name="connsiteX480" fmla="*/ 1567985 w 6100099"/>
              <a:gd name="connsiteY480" fmla="*/ 4430401 h 6393918"/>
              <a:gd name="connsiteX481" fmla="*/ 1555792 w 6100099"/>
              <a:gd name="connsiteY481" fmla="*/ 4426622 h 6393918"/>
              <a:gd name="connsiteX482" fmla="*/ 1551586 w 6100099"/>
              <a:gd name="connsiteY482" fmla="*/ 4430829 h 6393918"/>
              <a:gd name="connsiteX483" fmla="*/ 1531408 w 6100099"/>
              <a:gd name="connsiteY483" fmla="*/ 4419064 h 6393918"/>
              <a:gd name="connsiteX484" fmla="*/ 1485561 w 6100099"/>
              <a:gd name="connsiteY484" fmla="*/ 4448939 h 6393918"/>
              <a:gd name="connsiteX485" fmla="*/ 1427950 w 6100099"/>
              <a:gd name="connsiteY485" fmla="*/ 4458634 h 6393918"/>
              <a:gd name="connsiteX486" fmla="*/ 1378325 w 6100099"/>
              <a:gd name="connsiteY486" fmla="*/ 4476316 h 6393918"/>
              <a:gd name="connsiteX487" fmla="*/ 1349734 w 6100099"/>
              <a:gd name="connsiteY487" fmla="*/ 4472965 h 6393918"/>
              <a:gd name="connsiteX488" fmla="*/ 1341320 w 6100099"/>
              <a:gd name="connsiteY488" fmla="*/ 4481378 h 6393918"/>
              <a:gd name="connsiteX489" fmla="*/ 1320714 w 6100099"/>
              <a:gd name="connsiteY489" fmla="*/ 4486012 h 6393918"/>
              <a:gd name="connsiteX490" fmla="*/ 1316507 w 6100099"/>
              <a:gd name="connsiteY490" fmla="*/ 4490219 h 6393918"/>
              <a:gd name="connsiteX491" fmla="*/ 1308094 w 6100099"/>
              <a:gd name="connsiteY491" fmla="*/ 4498632 h 6393918"/>
              <a:gd name="connsiteX492" fmla="*/ 1299680 w 6100099"/>
              <a:gd name="connsiteY492" fmla="*/ 4507046 h 6393918"/>
              <a:gd name="connsiteX493" fmla="*/ 1287488 w 6100099"/>
              <a:gd name="connsiteY493" fmla="*/ 4503266 h 6393918"/>
              <a:gd name="connsiteX494" fmla="*/ 1271516 w 6100099"/>
              <a:gd name="connsiteY494" fmla="*/ 4487294 h 6393918"/>
              <a:gd name="connsiteX495" fmla="*/ 1259751 w 6100099"/>
              <a:gd name="connsiteY495" fmla="*/ 4467117 h 6393918"/>
              <a:gd name="connsiteX496" fmla="*/ 1268165 w 6100099"/>
              <a:gd name="connsiteY496" fmla="*/ 4458703 h 6393918"/>
              <a:gd name="connsiteX497" fmla="*/ 1272799 w 6100099"/>
              <a:gd name="connsiteY497" fmla="*/ 4438097 h 6393918"/>
              <a:gd name="connsiteX498" fmla="*/ 1285419 w 6100099"/>
              <a:gd name="connsiteY498" fmla="*/ 4425477 h 6393918"/>
              <a:gd name="connsiteX499" fmla="*/ 1310232 w 6100099"/>
              <a:gd name="connsiteY499" fmla="*/ 4416636 h 6393918"/>
              <a:gd name="connsiteX500" fmla="*/ 1385952 w 6100099"/>
              <a:gd name="connsiteY500" fmla="*/ 4340916 h 6393918"/>
              <a:gd name="connsiteX501" fmla="*/ 1386808 w 6100099"/>
              <a:gd name="connsiteY501" fmla="*/ 4308116 h 6393918"/>
              <a:gd name="connsiteX502" fmla="*/ 1395220 w 6100099"/>
              <a:gd name="connsiteY502" fmla="*/ 4299704 h 6393918"/>
              <a:gd name="connsiteX503" fmla="*/ 1412047 w 6100099"/>
              <a:gd name="connsiteY503" fmla="*/ 4282877 h 6393918"/>
              <a:gd name="connsiteX504" fmla="*/ 1424667 w 6100099"/>
              <a:gd name="connsiteY504" fmla="*/ 4270257 h 6393918"/>
              <a:gd name="connsiteX505" fmla="*/ 1437288 w 6100099"/>
              <a:gd name="connsiteY505" fmla="*/ 4257636 h 6393918"/>
              <a:gd name="connsiteX506" fmla="*/ 1441922 w 6100099"/>
              <a:gd name="connsiteY506" fmla="*/ 4237030 h 6393918"/>
              <a:gd name="connsiteX507" fmla="*/ 1405344 w 6100099"/>
              <a:gd name="connsiteY507" fmla="*/ 4225693 h 6393918"/>
              <a:gd name="connsiteX508" fmla="*/ 1388944 w 6100099"/>
              <a:gd name="connsiteY508" fmla="*/ 4226120 h 6393918"/>
              <a:gd name="connsiteX509" fmla="*/ 1364132 w 6100099"/>
              <a:gd name="connsiteY509" fmla="*/ 4234962 h 6393918"/>
              <a:gd name="connsiteX510" fmla="*/ 1331334 w 6100099"/>
              <a:gd name="connsiteY510" fmla="*/ 4235817 h 6393918"/>
              <a:gd name="connsiteX511" fmla="*/ 1314935 w 6100099"/>
              <a:gd name="connsiteY511" fmla="*/ 4236243 h 6393918"/>
              <a:gd name="connsiteX512" fmla="*/ 1290121 w 6100099"/>
              <a:gd name="connsiteY512" fmla="*/ 4245085 h 6393918"/>
              <a:gd name="connsiteX513" fmla="*/ 1197574 w 6100099"/>
              <a:gd name="connsiteY513" fmla="*/ 4337632 h 6393918"/>
              <a:gd name="connsiteX514" fmla="*/ 1077291 w 6100099"/>
              <a:gd name="connsiteY514" fmla="*/ 4394029 h 6393918"/>
              <a:gd name="connsiteX515" fmla="*/ 1056685 w 6100099"/>
              <a:gd name="connsiteY515" fmla="*/ 4398663 h 6393918"/>
              <a:gd name="connsiteX516" fmla="*/ 1048271 w 6100099"/>
              <a:gd name="connsiteY516" fmla="*/ 4407077 h 6393918"/>
              <a:gd name="connsiteX517" fmla="*/ 1027665 w 6100099"/>
              <a:gd name="connsiteY517" fmla="*/ 4411711 h 6393918"/>
              <a:gd name="connsiteX518" fmla="*/ 1015472 w 6100099"/>
              <a:gd name="connsiteY518" fmla="*/ 4407932 h 6393918"/>
              <a:gd name="connsiteX519" fmla="*/ 991514 w 6100099"/>
              <a:gd name="connsiteY519" fmla="*/ 4383974 h 6393918"/>
              <a:gd name="connsiteX520" fmla="*/ 971337 w 6100099"/>
              <a:gd name="connsiteY520" fmla="*/ 4372209 h 6393918"/>
              <a:gd name="connsiteX521" fmla="*/ 946097 w 6100099"/>
              <a:gd name="connsiteY521" fmla="*/ 4397449 h 6393918"/>
              <a:gd name="connsiteX522" fmla="*/ 929269 w 6100099"/>
              <a:gd name="connsiteY522" fmla="*/ 4414277 h 6393918"/>
              <a:gd name="connsiteX523" fmla="*/ 916650 w 6100099"/>
              <a:gd name="connsiteY523" fmla="*/ 4426896 h 6393918"/>
              <a:gd name="connsiteX524" fmla="*/ 892264 w 6100099"/>
              <a:gd name="connsiteY524" fmla="*/ 4419337 h 6393918"/>
              <a:gd name="connsiteX525" fmla="*/ 880072 w 6100099"/>
              <a:gd name="connsiteY525" fmla="*/ 4415558 h 6393918"/>
              <a:gd name="connsiteX526" fmla="*/ 855686 w 6100099"/>
              <a:gd name="connsiteY526" fmla="*/ 4408000 h 6393918"/>
              <a:gd name="connsiteX527" fmla="*/ 831729 w 6100099"/>
              <a:gd name="connsiteY527" fmla="*/ 4384043 h 6393918"/>
              <a:gd name="connsiteX528" fmla="*/ 811551 w 6100099"/>
              <a:gd name="connsiteY528" fmla="*/ 4372277 h 6393918"/>
              <a:gd name="connsiteX529" fmla="*/ 783386 w 6100099"/>
              <a:gd name="connsiteY529" fmla="*/ 4352526 h 6393918"/>
              <a:gd name="connsiteX530" fmla="*/ 767414 w 6100099"/>
              <a:gd name="connsiteY530" fmla="*/ 4336554 h 6393918"/>
              <a:gd name="connsiteX531" fmla="*/ 751443 w 6100099"/>
              <a:gd name="connsiteY531" fmla="*/ 4320583 h 6393918"/>
              <a:gd name="connsiteX532" fmla="*/ 739678 w 6100099"/>
              <a:gd name="connsiteY532" fmla="*/ 4300404 h 6393918"/>
              <a:gd name="connsiteX533" fmla="*/ 736326 w 6100099"/>
              <a:gd name="connsiteY533" fmla="*/ 4271812 h 6393918"/>
              <a:gd name="connsiteX534" fmla="*/ 563851 w 6100099"/>
              <a:gd name="connsiteY534" fmla="*/ 4444287 h 6393918"/>
              <a:gd name="connsiteX535" fmla="*/ 559217 w 6100099"/>
              <a:gd name="connsiteY535" fmla="*/ 4464893 h 6393918"/>
              <a:gd name="connsiteX536" fmla="*/ 542390 w 6100099"/>
              <a:gd name="connsiteY536" fmla="*/ 4481720 h 6393918"/>
              <a:gd name="connsiteX537" fmla="*/ 533977 w 6100099"/>
              <a:gd name="connsiteY537" fmla="*/ 4490133 h 6393918"/>
              <a:gd name="connsiteX538" fmla="*/ 525563 w 6100099"/>
              <a:gd name="connsiteY538" fmla="*/ 4498546 h 6393918"/>
              <a:gd name="connsiteX539" fmla="*/ 512943 w 6100099"/>
              <a:gd name="connsiteY539" fmla="*/ 4511167 h 6393918"/>
              <a:gd name="connsiteX540" fmla="*/ 488131 w 6100099"/>
              <a:gd name="connsiteY540" fmla="*/ 4520007 h 6393918"/>
              <a:gd name="connsiteX541" fmla="*/ 454477 w 6100099"/>
              <a:gd name="connsiteY541" fmla="*/ 4553661 h 6393918"/>
              <a:gd name="connsiteX542" fmla="*/ 446064 w 6100099"/>
              <a:gd name="connsiteY542" fmla="*/ 4562074 h 6393918"/>
              <a:gd name="connsiteX543" fmla="*/ 438078 w 6100099"/>
              <a:gd name="connsiteY543" fmla="*/ 4554088 h 6393918"/>
              <a:gd name="connsiteX544" fmla="*/ 422107 w 6100099"/>
              <a:gd name="connsiteY544" fmla="*/ 4538117 h 6393918"/>
              <a:gd name="connsiteX545" fmla="*/ 414121 w 6100099"/>
              <a:gd name="connsiteY545" fmla="*/ 4530131 h 6393918"/>
              <a:gd name="connsiteX546" fmla="*/ 422534 w 6100099"/>
              <a:gd name="connsiteY546" fmla="*/ 4521718 h 6393918"/>
              <a:gd name="connsiteX547" fmla="*/ 414548 w 6100099"/>
              <a:gd name="connsiteY547" fmla="*/ 4513732 h 6393918"/>
              <a:gd name="connsiteX548" fmla="*/ 406562 w 6100099"/>
              <a:gd name="connsiteY548" fmla="*/ 4505746 h 6393918"/>
              <a:gd name="connsiteX549" fmla="*/ 390590 w 6100099"/>
              <a:gd name="connsiteY549" fmla="*/ 4489774 h 6393918"/>
              <a:gd name="connsiteX550" fmla="*/ 386810 w 6100099"/>
              <a:gd name="connsiteY550" fmla="*/ 4477581 h 6393918"/>
              <a:gd name="connsiteX551" fmla="*/ 416258 w 6100099"/>
              <a:gd name="connsiteY551" fmla="*/ 4448134 h 6393918"/>
              <a:gd name="connsiteX552" fmla="*/ 420891 w 6100099"/>
              <a:gd name="connsiteY552" fmla="*/ 4427529 h 6393918"/>
              <a:gd name="connsiteX553" fmla="*/ 417113 w 6100099"/>
              <a:gd name="connsiteY553" fmla="*/ 4415337 h 6393918"/>
              <a:gd name="connsiteX554" fmla="*/ 433940 w 6100099"/>
              <a:gd name="connsiteY554" fmla="*/ 4398510 h 6393918"/>
              <a:gd name="connsiteX555" fmla="*/ 409127 w 6100099"/>
              <a:gd name="connsiteY555" fmla="*/ 4407351 h 6393918"/>
              <a:gd name="connsiteX556" fmla="*/ 400714 w 6100099"/>
              <a:gd name="connsiteY556" fmla="*/ 4415764 h 6393918"/>
              <a:gd name="connsiteX557" fmla="*/ 367915 w 6100099"/>
              <a:gd name="connsiteY557" fmla="*/ 4416619 h 6393918"/>
              <a:gd name="connsiteX558" fmla="*/ 355295 w 6100099"/>
              <a:gd name="connsiteY558" fmla="*/ 4429239 h 6393918"/>
              <a:gd name="connsiteX559" fmla="*/ 326703 w 6100099"/>
              <a:gd name="connsiteY559" fmla="*/ 4425887 h 6393918"/>
              <a:gd name="connsiteX560" fmla="*/ 294759 w 6100099"/>
              <a:gd name="connsiteY560" fmla="*/ 4393944 h 6393918"/>
              <a:gd name="connsiteX561" fmla="*/ 282995 w 6100099"/>
              <a:gd name="connsiteY561" fmla="*/ 4373765 h 6393918"/>
              <a:gd name="connsiteX562" fmla="*/ 255258 w 6100099"/>
              <a:gd name="connsiteY562" fmla="*/ 4337614 h 6393918"/>
              <a:gd name="connsiteX563" fmla="*/ 259893 w 6100099"/>
              <a:gd name="connsiteY563" fmla="*/ 4317009 h 6393918"/>
              <a:gd name="connsiteX564" fmla="*/ 244348 w 6100099"/>
              <a:gd name="connsiteY564" fmla="*/ 4284638 h 6393918"/>
              <a:gd name="connsiteX565" fmla="*/ 253188 w 6100099"/>
              <a:gd name="connsiteY565" fmla="*/ 4259825 h 6393918"/>
              <a:gd name="connsiteX566" fmla="*/ 266236 w 6100099"/>
              <a:gd name="connsiteY566" fmla="*/ 4230805 h 6393918"/>
              <a:gd name="connsiteX567" fmla="*/ 283490 w 6100099"/>
              <a:gd name="connsiteY567" fmla="*/ 4197580 h 6393918"/>
              <a:gd name="connsiteX568" fmla="*/ 292759 w 6100099"/>
              <a:gd name="connsiteY568" fmla="*/ 4156368 h 6393918"/>
              <a:gd name="connsiteX569" fmla="*/ 276360 w 6100099"/>
              <a:gd name="connsiteY569" fmla="*/ 4156796 h 6393918"/>
              <a:gd name="connsiteX570" fmla="*/ 267947 w 6100099"/>
              <a:gd name="connsiteY570" fmla="*/ 4165209 h 6393918"/>
              <a:gd name="connsiteX571" fmla="*/ 263740 w 6100099"/>
              <a:gd name="connsiteY571" fmla="*/ 4169416 h 6393918"/>
              <a:gd name="connsiteX572" fmla="*/ 238500 w 6100099"/>
              <a:gd name="connsiteY572" fmla="*/ 4194656 h 6393918"/>
              <a:gd name="connsiteX573" fmla="*/ 238072 w 6100099"/>
              <a:gd name="connsiteY573" fmla="*/ 4211055 h 6393918"/>
              <a:gd name="connsiteX574" fmla="*/ 241423 w 6100099"/>
              <a:gd name="connsiteY574" fmla="*/ 4239647 h 6393918"/>
              <a:gd name="connsiteX575" fmla="*/ 233010 w 6100099"/>
              <a:gd name="connsiteY575" fmla="*/ 4248060 h 6393918"/>
              <a:gd name="connsiteX576" fmla="*/ 216183 w 6100099"/>
              <a:gd name="connsiteY576" fmla="*/ 4264887 h 6393918"/>
              <a:gd name="connsiteX577" fmla="*/ 211549 w 6100099"/>
              <a:gd name="connsiteY577" fmla="*/ 4285493 h 6393918"/>
              <a:gd name="connsiteX578" fmla="*/ 190088 w 6100099"/>
              <a:gd name="connsiteY578" fmla="*/ 4322926 h 6393918"/>
              <a:gd name="connsiteX579" fmla="*/ 152228 w 6100099"/>
              <a:gd name="connsiteY579" fmla="*/ 4360785 h 6393918"/>
              <a:gd name="connsiteX580" fmla="*/ 82852 w 6100099"/>
              <a:gd name="connsiteY580" fmla="*/ 4350303 h 6393918"/>
              <a:gd name="connsiteX581" fmla="*/ 74866 w 6100099"/>
              <a:gd name="connsiteY581" fmla="*/ 4342317 h 6393918"/>
              <a:gd name="connsiteX582" fmla="*/ 70659 w 6100099"/>
              <a:gd name="connsiteY582" fmla="*/ 4346524 h 6393918"/>
              <a:gd name="connsiteX583" fmla="*/ 70232 w 6100099"/>
              <a:gd name="connsiteY583" fmla="*/ 4362924 h 6393918"/>
              <a:gd name="connsiteX584" fmla="*/ 66025 w 6100099"/>
              <a:gd name="connsiteY584" fmla="*/ 4367130 h 6393918"/>
              <a:gd name="connsiteX585" fmla="*/ 61819 w 6100099"/>
              <a:gd name="connsiteY585" fmla="*/ 4371337 h 6393918"/>
              <a:gd name="connsiteX586" fmla="*/ 49199 w 6100099"/>
              <a:gd name="connsiteY586" fmla="*/ 4383957 h 6393918"/>
              <a:gd name="connsiteX587" fmla="*/ 40785 w 6100099"/>
              <a:gd name="connsiteY587" fmla="*/ 4392371 h 6393918"/>
              <a:gd name="connsiteX588" fmla="*/ 20178 w 6100099"/>
              <a:gd name="connsiteY588" fmla="*/ 4397005 h 6393918"/>
              <a:gd name="connsiteX589" fmla="*/ 0 w 6100099"/>
              <a:gd name="connsiteY589" fmla="*/ 4385239 h 6393918"/>
              <a:gd name="connsiteX590" fmla="*/ 2993 w 6100099"/>
              <a:gd name="connsiteY590" fmla="*/ 4270445 h 6393918"/>
              <a:gd name="connsiteX591" fmla="*/ 41708 w 6100099"/>
              <a:gd name="connsiteY591" fmla="*/ 4199786 h 6393918"/>
              <a:gd name="connsiteX592" fmla="*/ 64880 w 6100099"/>
              <a:gd name="connsiteY592" fmla="*/ 4096756 h 6393918"/>
              <a:gd name="connsiteX593" fmla="*/ 69513 w 6100099"/>
              <a:gd name="connsiteY593" fmla="*/ 4076150 h 6393918"/>
              <a:gd name="connsiteX594" fmla="*/ 65734 w 6100099"/>
              <a:gd name="connsiteY594" fmla="*/ 4063957 h 6393918"/>
              <a:gd name="connsiteX595" fmla="*/ 69941 w 6100099"/>
              <a:gd name="connsiteY595" fmla="*/ 4059750 h 6393918"/>
              <a:gd name="connsiteX596" fmla="*/ 144875 w 6100099"/>
              <a:gd name="connsiteY596" fmla="*/ 3857043 h 6393918"/>
              <a:gd name="connsiteX597" fmla="*/ 235353 w 6100099"/>
              <a:gd name="connsiteY597" fmla="*/ 3686706 h 6393918"/>
              <a:gd name="connsiteX598" fmla="*/ 239560 w 6100099"/>
              <a:gd name="connsiteY598" fmla="*/ 3682499 h 6393918"/>
              <a:gd name="connsiteX599" fmla="*/ 263944 w 6100099"/>
              <a:gd name="connsiteY599" fmla="*/ 3690058 h 6393918"/>
              <a:gd name="connsiteX600" fmla="*/ 280344 w 6100099"/>
              <a:gd name="connsiteY600" fmla="*/ 3689629 h 6393918"/>
              <a:gd name="connsiteX601" fmla="*/ 286688 w 6100099"/>
              <a:gd name="connsiteY601" fmla="*/ 3603427 h 6393918"/>
              <a:gd name="connsiteX602" fmla="*/ 329183 w 6100099"/>
              <a:gd name="connsiteY602" fmla="*/ 3544961 h 6393918"/>
              <a:gd name="connsiteX603" fmla="*/ 354423 w 6100099"/>
              <a:gd name="connsiteY603" fmla="*/ 3519721 h 6393918"/>
              <a:gd name="connsiteX604" fmla="*/ 372104 w 6100099"/>
              <a:gd name="connsiteY604" fmla="*/ 3470095 h 6393918"/>
              <a:gd name="connsiteX605" fmla="*/ 377167 w 6100099"/>
              <a:gd name="connsiteY605" fmla="*/ 3433091 h 6393918"/>
              <a:gd name="connsiteX606" fmla="*/ 381801 w 6100099"/>
              <a:gd name="connsiteY606" fmla="*/ 3412485 h 6393918"/>
              <a:gd name="connsiteX607" fmla="*/ 398627 w 6100099"/>
              <a:gd name="connsiteY607" fmla="*/ 3395658 h 6393918"/>
              <a:gd name="connsiteX608" fmla="*/ 415454 w 6100099"/>
              <a:gd name="connsiteY608" fmla="*/ 3378831 h 6393918"/>
              <a:gd name="connsiteX609" fmla="*/ 432281 w 6100099"/>
              <a:gd name="connsiteY609" fmla="*/ 3362005 h 6393918"/>
              <a:gd name="connsiteX610" fmla="*/ 440694 w 6100099"/>
              <a:gd name="connsiteY610" fmla="*/ 3353591 h 6393918"/>
              <a:gd name="connsiteX611" fmla="*/ 461301 w 6100099"/>
              <a:gd name="connsiteY611" fmla="*/ 3348956 h 6393918"/>
              <a:gd name="connsiteX612" fmla="*/ 465507 w 6100099"/>
              <a:gd name="connsiteY612" fmla="*/ 3344750 h 6393918"/>
              <a:gd name="connsiteX613" fmla="*/ 469714 w 6100099"/>
              <a:gd name="connsiteY613" fmla="*/ 3340544 h 6393918"/>
              <a:gd name="connsiteX614" fmla="*/ 473921 w 6100099"/>
              <a:gd name="connsiteY614" fmla="*/ 3336337 h 6393918"/>
              <a:gd name="connsiteX615" fmla="*/ 482334 w 6100099"/>
              <a:gd name="connsiteY615" fmla="*/ 3327923 h 6393918"/>
              <a:gd name="connsiteX616" fmla="*/ 482762 w 6100099"/>
              <a:gd name="connsiteY616" fmla="*/ 3311523 h 6393918"/>
              <a:gd name="connsiteX617" fmla="*/ 495381 w 6100099"/>
              <a:gd name="connsiteY617" fmla="*/ 3298904 h 6393918"/>
              <a:gd name="connsiteX618" fmla="*/ 487823 w 6100099"/>
              <a:gd name="connsiteY618" fmla="*/ 3274519 h 6393918"/>
              <a:gd name="connsiteX619" fmla="*/ 622864 w 6100099"/>
              <a:gd name="connsiteY619" fmla="*/ 3123506 h 6393918"/>
              <a:gd name="connsiteX620" fmla="*/ 749493 w 6100099"/>
              <a:gd name="connsiteY620" fmla="*/ 2980905 h 6393918"/>
              <a:gd name="connsiteX621" fmla="*/ 1536144 w 6100099"/>
              <a:gd name="connsiteY621" fmla="*/ 2194253 h 6393918"/>
              <a:gd name="connsiteX622" fmla="*/ 1692220 w 6100099"/>
              <a:gd name="connsiteY622" fmla="*/ 2022206 h 6393918"/>
              <a:gd name="connsiteX623" fmla="*/ 1820131 w 6100099"/>
              <a:gd name="connsiteY623" fmla="*/ 1830409 h 6393918"/>
              <a:gd name="connsiteX624" fmla="*/ 1833178 w 6100099"/>
              <a:gd name="connsiteY624" fmla="*/ 1801389 h 6393918"/>
              <a:gd name="connsiteX625" fmla="*/ 1854212 w 6100099"/>
              <a:gd name="connsiteY625" fmla="*/ 1780356 h 6393918"/>
              <a:gd name="connsiteX626" fmla="*/ 1887438 w 6100099"/>
              <a:gd name="connsiteY626" fmla="*/ 1763102 h 6393918"/>
              <a:gd name="connsiteX627" fmla="*/ 2166790 w 6100099"/>
              <a:gd name="connsiteY627" fmla="*/ 1419862 h 6393918"/>
              <a:gd name="connsiteX628" fmla="*/ 2478085 w 6100099"/>
              <a:gd name="connsiteY628" fmla="*/ 1108567 h 6393918"/>
              <a:gd name="connsiteX629" fmla="*/ 2662324 w 6100099"/>
              <a:gd name="connsiteY629" fmla="*/ 956271 h 6393918"/>
              <a:gd name="connsiteX630" fmla="*/ 2810414 w 6100099"/>
              <a:gd name="connsiteY630" fmla="*/ 776238 h 6393918"/>
              <a:gd name="connsiteX631" fmla="*/ 2958931 w 6100099"/>
              <a:gd name="connsiteY631" fmla="*/ 579807 h 6393918"/>
              <a:gd name="connsiteX632" fmla="*/ 3123419 w 6100099"/>
              <a:gd name="connsiteY632" fmla="*/ 399346 h 6393918"/>
              <a:gd name="connsiteX633" fmla="*/ 3194506 w 6100099"/>
              <a:gd name="connsiteY633" fmla="*/ 344232 h 6393918"/>
              <a:gd name="connsiteX634" fmla="*/ 3269370 w 6100099"/>
              <a:gd name="connsiteY634" fmla="*/ 301309 h 6393918"/>
              <a:gd name="connsiteX635" fmla="*/ 3361490 w 6100099"/>
              <a:gd name="connsiteY635" fmla="*/ 225162 h 6393918"/>
              <a:gd name="connsiteX636" fmla="*/ 3465803 w 6100099"/>
              <a:gd name="connsiteY636" fmla="*/ 152793 h 6393918"/>
              <a:gd name="connsiteX637" fmla="*/ 3549937 w 6100099"/>
              <a:gd name="connsiteY637" fmla="*/ 68659 h 6393918"/>
              <a:gd name="connsiteX638" fmla="*/ 3620596 w 6100099"/>
              <a:gd name="connsiteY638" fmla="*/ 29944 h 6393918"/>
              <a:gd name="connsiteX639" fmla="*/ 3711432 w 6100099"/>
              <a:gd name="connsiteY639" fmla="*/ 2993 h 6393918"/>
              <a:gd name="connsiteX640" fmla="*/ 3809829 w 6100099"/>
              <a:gd name="connsiteY640" fmla="*/ 429 h 639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Lst>
            <a:rect l="l" t="t" r="r" b="b"/>
            <a:pathLst>
              <a:path w="6100099" h="6393918">
                <a:moveTo>
                  <a:pt x="3826227" y="0"/>
                </a:moveTo>
                <a:lnTo>
                  <a:pt x="3838420" y="3779"/>
                </a:lnTo>
                <a:lnTo>
                  <a:pt x="3858598" y="15545"/>
                </a:lnTo>
                <a:lnTo>
                  <a:pt x="3870791" y="19324"/>
                </a:lnTo>
                <a:lnTo>
                  <a:pt x="3887191" y="18897"/>
                </a:lnTo>
                <a:lnTo>
                  <a:pt x="3895177" y="26883"/>
                </a:lnTo>
                <a:lnTo>
                  <a:pt x="3915354" y="38648"/>
                </a:lnTo>
                <a:lnTo>
                  <a:pt x="3927547" y="42427"/>
                </a:lnTo>
                <a:lnTo>
                  <a:pt x="3931754" y="38220"/>
                </a:lnTo>
                <a:lnTo>
                  <a:pt x="3939740" y="46206"/>
                </a:lnTo>
                <a:lnTo>
                  <a:pt x="3960346" y="41572"/>
                </a:lnTo>
                <a:lnTo>
                  <a:pt x="3972539" y="45351"/>
                </a:lnTo>
                <a:lnTo>
                  <a:pt x="3988511" y="61323"/>
                </a:lnTo>
                <a:lnTo>
                  <a:pt x="4000703" y="65103"/>
                </a:lnTo>
                <a:lnTo>
                  <a:pt x="4013323" y="52482"/>
                </a:lnTo>
                <a:lnTo>
                  <a:pt x="4033501" y="64247"/>
                </a:lnTo>
                <a:lnTo>
                  <a:pt x="4049473" y="80219"/>
                </a:lnTo>
                <a:lnTo>
                  <a:pt x="4065445" y="96191"/>
                </a:lnTo>
                <a:lnTo>
                  <a:pt x="4086051" y="91557"/>
                </a:lnTo>
                <a:lnTo>
                  <a:pt x="4114215" y="111307"/>
                </a:lnTo>
                <a:lnTo>
                  <a:pt x="4122201" y="119293"/>
                </a:lnTo>
                <a:lnTo>
                  <a:pt x="4125980" y="131486"/>
                </a:lnTo>
                <a:lnTo>
                  <a:pt x="4133966" y="139472"/>
                </a:lnTo>
                <a:lnTo>
                  <a:pt x="4149938" y="155443"/>
                </a:lnTo>
                <a:lnTo>
                  <a:pt x="4154145" y="151236"/>
                </a:lnTo>
                <a:lnTo>
                  <a:pt x="4286125" y="274804"/>
                </a:lnTo>
                <a:lnTo>
                  <a:pt x="4413472" y="418978"/>
                </a:lnTo>
                <a:lnTo>
                  <a:pt x="4417679" y="414771"/>
                </a:lnTo>
                <a:lnTo>
                  <a:pt x="4465594" y="462686"/>
                </a:lnTo>
                <a:lnTo>
                  <a:pt x="4509302" y="514808"/>
                </a:lnTo>
                <a:lnTo>
                  <a:pt x="4552583" y="583329"/>
                </a:lnTo>
                <a:lnTo>
                  <a:pt x="4572335" y="611493"/>
                </a:lnTo>
                <a:lnTo>
                  <a:pt x="4600071" y="647643"/>
                </a:lnTo>
                <a:lnTo>
                  <a:pt x="4615615" y="680015"/>
                </a:lnTo>
                <a:lnTo>
                  <a:pt x="4635367" y="708179"/>
                </a:lnTo>
                <a:lnTo>
                  <a:pt x="4643352" y="716164"/>
                </a:lnTo>
                <a:lnTo>
                  <a:pt x="4671944" y="719516"/>
                </a:lnTo>
                <a:lnTo>
                  <a:pt x="4704315" y="735061"/>
                </a:lnTo>
                <a:lnTo>
                  <a:pt x="4720287" y="751033"/>
                </a:lnTo>
                <a:lnTo>
                  <a:pt x="4748878" y="754384"/>
                </a:lnTo>
                <a:lnTo>
                  <a:pt x="4769057" y="766149"/>
                </a:lnTo>
                <a:lnTo>
                  <a:pt x="4785029" y="782121"/>
                </a:lnTo>
                <a:lnTo>
                  <a:pt x="4808986" y="806078"/>
                </a:lnTo>
                <a:lnTo>
                  <a:pt x="4821179" y="809858"/>
                </a:lnTo>
                <a:lnTo>
                  <a:pt x="4824958" y="822050"/>
                </a:lnTo>
                <a:lnTo>
                  <a:pt x="4864888" y="861980"/>
                </a:lnTo>
                <a:lnTo>
                  <a:pt x="4896831" y="893923"/>
                </a:lnTo>
                <a:lnTo>
                  <a:pt x="4936760" y="933852"/>
                </a:lnTo>
                <a:lnTo>
                  <a:pt x="4977118" y="957383"/>
                </a:lnTo>
                <a:lnTo>
                  <a:pt x="4993090" y="973355"/>
                </a:lnTo>
                <a:lnTo>
                  <a:pt x="5025033" y="1005298"/>
                </a:lnTo>
                <a:lnTo>
                  <a:pt x="5048991" y="1029256"/>
                </a:lnTo>
                <a:lnTo>
                  <a:pt x="5072948" y="1053213"/>
                </a:lnTo>
                <a:lnTo>
                  <a:pt x="5104464" y="1101556"/>
                </a:lnTo>
                <a:lnTo>
                  <a:pt x="5140186" y="1145692"/>
                </a:lnTo>
                <a:lnTo>
                  <a:pt x="5171702" y="1194034"/>
                </a:lnTo>
                <a:lnTo>
                  <a:pt x="5199439" y="1230185"/>
                </a:lnTo>
                <a:lnTo>
                  <a:pt x="5286856" y="1334429"/>
                </a:lnTo>
                <a:lnTo>
                  <a:pt x="5313311" y="1419777"/>
                </a:lnTo>
                <a:lnTo>
                  <a:pt x="5331779" y="1497139"/>
                </a:lnTo>
                <a:lnTo>
                  <a:pt x="5316594" y="1608155"/>
                </a:lnTo>
                <a:lnTo>
                  <a:pt x="5281230" y="1707405"/>
                </a:lnTo>
                <a:lnTo>
                  <a:pt x="5221909" y="1782698"/>
                </a:lnTo>
                <a:lnTo>
                  <a:pt x="5166794" y="1853784"/>
                </a:lnTo>
                <a:lnTo>
                  <a:pt x="5147831" y="1952608"/>
                </a:lnTo>
                <a:lnTo>
                  <a:pt x="5163374" y="1984978"/>
                </a:lnTo>
                <a:lnTo>
                  <a:pt x="5175139" y="2005157"/>
                </a:lnTo>
                <a:lnTo>
                  <a:pt x="5199097" y="2029115"/>
                </a:lnTo>
                <a:lnTo>
                  <a:pt x="5215068" y="2045086"/>
                </a:lnTo>
                <a:lnTo>
                  <a:pt x="5239026" y="2069044"/>
                </a:lnTo>
                <a:lnTo>
                  <a:pt x="5259205" y="2080809"/>
                </a:lnTo>
                <a:lnTo>
                  <a:pt x="5267191" y="2088795"/>
                </a:lnTo>
                <a:lnTo>
                  <a:pt x="5275176" y="2096780"/>
                </a:lnTo>
                <a:lnTo>
                  <a:pt x="5286941" y="2116960"/>
                </a:lnTo>
                <a:lnTo>
                  <a:pt x="5282308" y="2137565"/>
                </a:lnTo>
                <a:lnTo>
                  <a:pt x="5305838" y="2177922"/>
                </a:lnTo>
                <a:lnTo>
                  <a:pt x="5321382" y="2210293"/>
                </a:lnTo>
                <a:lnTo>
                  <a:pt x="5357105" y="2254430"/>
                </a:lnTo>
                <a:lnTo>
                  <a:pt x="5448729" y="2354466"/>
                </a:lnTo>
                <a:lnTo>
                  <a:pt x="5523953" y="2454931"/>
                </a:lnTo>
                <a:lnTo>
                  <a:pt x="5623562" y="2562955"/>
                </a:lnTo>
                <a:lnTo>
                  <a:pt x="5663491" y="2602884"/>
                </a:lnTo>
                <a:lnTo>
                  <a:pt x="5681961" y="2680246"/>
                </a:lnTo>
                <a:lnTo>
                  <a:pt x="5679823" y="2762242"/>
                </a:lnTo>
                <a:lnTo>
                  <a:pt x="5649521" y="2824488"/>
                </a:lnTo>
                <a:lnTo>
                  <a:pt x="5603675" y="2854362"/>
                </a:lnTo>
                <a:lnTo>
                  <a:pt x="5540575" y="2917462"/>
                </a:lnTo>
                <a:lnTo>
                  <a:pt x="5472413" y="3017568"/>
                </a:lnTo>
                <a:lnTo>
                  <a:pt x="5416443" y="3121452"/>
                </a:lnTo>
                <a:lnTo>
                  <a:pt x="5411809" y="3142058"/>
                </a:lnTo>
                <a:lnTo>
                  <a:pt x="5402968" y="3166871"/>
                </a:lnTo>
                <a:lnTo>
                  <a:pt x="5410527" y="3191256"/>
                </a:lnTo>
                <a:lnTo>
                  <a:pt x="5426070" y="3223627"/>
                </a:lnTo>
                <a:lnTo>
                  <a:pt x="5465572" y="3279957"/>
                </a:lnTo>
                <a:lnTo>
                  <a:pt x="5504647" y="3352684"/>
                </a:lnTo>
                <a:lnTo>
                  <a:pt x="5556341" y="3412792"/>
                </a:lnTo>
                <a:lnTo>
                  <a:pt x="5620656" y="3460279"/>
                </a:lnTo>
                <a:lnTo>
                  <a:pt x="5628642" y="3468265"/>
                </a:lnTo>
                <a:lnTo>
                  <a:pt x="5652600" y="3492223"/>
                </a:lnTo>
                <a:lnTo>
                  <a:pt x="5656378" y="3504415"/>
                </a:lnTo>
                <a:lnTo>
                  <a:pt x="5660157" y="3516608"/>
                </a:lnTo>
                <a:lnTo>
                  <a:pt x="5643331" y="3533434"/>
                </a:lnTo>
                <a:lnTo>
                  <a:pt x="5650889" y="3557820"/>
                </a:lnTo>
                <a:lnTo>
                  <a:pt x="5646255" y="3578426"/>
                </a:lnTo>
                <a:lnTo>
                  <a:pt x="5650034" y="3590619"/>
                </a:lnTo>
                <a:lnTo>
                  <a:pt x="5669785" y="3618782"/>
                </a:lnTo>
                <a:lnTo>
                  <a:pt x="5685329" y="3651154"/>
                </a:lnTo>
                <a:lnTo>
                  <a:pt x="5717273" y="3683098"/>
                </a:lnTo>
                <a:lnTo>
                  <a:pt x="5749216" y="3715041"/>
                </a:lnTo>
                <a:lnTo>
                  <a:pt x="5784939" y="3759177"/>
                </a:lnTo>
                <a:lnTo>
                  <a:pt x="5800483" y="3791548"/>
                </a:lnTo>
                <a:lnTo>
                  <a:pt x="5816028" y="3823919"/>
                </a:lnTo>
                <a:lnTo>
                  <a:pt x="5819807" y="3836112"/>
                </a:lnTo>
                <a:lnTo>
                  <a:pt x="5835778" y="3852083"/>
                </a:lnTo>
                <a:lnTo>
                  <a:pt x="5871929" y="3879820"/>
                </a:lnTo>
                <a:lnTo>
                  <a:pt x="5912285" y="3903350"/>
                </a:lnTo>
                <a:lnTo>
                  <a:pt x="5936243" y="3927308"/>
                </a:lnTo>
                <a:lnTo>
                  <a:pt x="5968186" y="3959251"/>
                </a:lnTo>
                <a:lnTo>
                  <a:pt x="5983731" y="3991622"/>
                </a:lnTo>
                <a:lnTo>
                  <a:pt x="6003482" y="4019787"/>
                </a:lnTo>
                <a:lnTo>
                  <a:pt x="6014819" y="4056364"/>
                </a:lnTo>
                <a:lnTo>
                  <a:pt x="6014392" y="4072763"/>
                </a:lnTo>
                <a:lnTo>
                  <a:pt x="6026157" y="4092942"/>
                </a:lnTo>
                <a:lnTo>
                  <a:pt x="6042129" y="4108914"/>
                </a:lnTo>
                <a:lnTo>
                  <a:pt x="6069865" y="4145064"/>
                </a:lnTo>
                <a:lnTo>
                  <a:pt x="6084982" y="4193835"/>
                </a:lnTo>
                <a:lnTo>
                  <a:pt x="6100099" y="4242605"/>
                </a:lnTo>
                <a:lnTo>
                  <a:pt x="6087051" y="4271624"/>
                </a:lnTo>
                <a:lnTo>
                  <a:pt x="6069797" y="4304850"/>
                </a:lnTo>
                <a:lnTo>
                  <a:pt x="6040777" y="4317898"/>
                </a:lnTo>
                <a:lnTo>
                  <a:pt x="6011758" y="4330945"/>
                </a:lnTo>
                <a:lnTo>
                  <a:pt x="5982739" y="4343993"/>
                </a:lnTo>
                <a:lnTo>
                  <a:pt x="5946161" y="4332656"/>
                </a:lnTo>
                <a:lnTo>
                  <a:pt x="5933542" y="4345276"/>
                </a:lnTo>
                <a:lnTo>
                  <a:pt x="5925128" y="4353689"/>
                </a:lnTo>
                <a:lnTo>
                  <a:pt x="5916715" y="4362103"/>
                </a:lnTo>
                <a:lnTo>
                  <a:pt x="5912508" y="4366309"/>
                </a:lnTo>
                <a:lnTo>
                  <a:pt x="5895681" y="4383136"/>
                </a:lnTo>
                <a:lnTo>
                  <a:pt x="5883489" y="4379357"/>
                </a:lnTo>
                <a:lnTo>
                  <a:pt x="5867089" y="4379784"/>
                </a:lnTo>
                <a:lnTo>
                  <a:pt x="5850263" y="4396611"/>
                </a:lnTo>
                <a:lnTo>
                  <a:pt x="5833436" y="4413437"/>
                </a:lnTo>
                <a:lnTo>
                  <a:pt x="5825023" y="4421851"/>
                </a:lnTo>
                <a:lnTo>
                  <a:pt x="5808195" y="4438678"/>
                </a:lnTo>
                <a:lnTo>
                  <a:pt x="5799782" y="4447091"/>
                </a:lnTo>
                <a:lnTo>
                  <a:pt x="5758997" y="4439960"/>
                </a:lnTo>
                <a:lnTo>
                  <a:pt x="5629017" y="4553968"/>
                </a:lnTo>
                <a:lnTo>
                  <a:pt x="5486846" y="4664198"/>
                </a:lnTo>
                <a:lnTo>
                  <a:pt x="5406918" y="4744125"/>
                </a:lnTo>
                <a:lnTo>
                  <a:pt x="5342535" y="4856423"/>
                </a:lnTo>
                <a:lnTo>
                  <a:pt x="5325708" y="4873249"/>
                </a:lnTo>
                <a:lnTo>
                  <a:pt x="5316867" y="4898062"/>
                </a:lnTo>
                <a:lnTo>
                  <a:pt x="5308453" y="4906476"/>
                </a:lnTo>
                <a:lnTo>
                  <a:pt x="5283641" y="4915316"/>
                </a:lnTo>
                <a:lnTo>
                  <a:pt x="5271021" y="4927936"/>
                </a:lnTo>
                <a:lnTo>
                  <a:pt x="5266814" y="4932143"/>
                </a:lnTo>
                <a:lnTo>
                  <a:pt x="5270594" y="4944335"/>
                </a:lnTo>
                <a:lnTo>
                  <a:pt x="5282359" y="4964514"/>
                </a:lnTo>
                <a:lnTo>
                  <a:pt x="5306317" y="4988472"/>
                </a:lnTo>
                <a:lnTo>
                  <a:pt x="5321861" y="5020843"/>
                </a:lnTo>
                <a:lnTo>
                  <a:pt x="5333626" y="5041022"/>
                </a:lnTo>
                <a:lnTo>
                  <a:pt x="5325212" y="5049435"/>
                </a:lnTo>
                <a:lnTo>
                  <a:pt x="5316799" y="5057848"/>
                </a:lnTo>
                <a:lnTo>
                  <a:pt x="5308386" y="5066262"/>
                </a:lnTo>
                <a:lnTo>
                  <a:pt x="5295765" y="5078882"/>
                </a:lnTo>
                <a:lnTo>
                  <a:pt x="5287352" y="5087295"/>
                </a:lnTo>
                <a:lnTo>
                  <a:pt x="5278939" y="5095709"/>
                </a:lnTo>
                <a:lnTo>
                  <a:pt x="5270525" y="5104122"/>
                </a:lnTo>
                <a:lnTo>
                  <a:pt x="5262112" y="5112535"/>
                </a:lnTo>
                <a:lnTo>
                  <a:pt x="5241506" y="5117170"/>
                </a:lnTo>
                <a:lnTo>
                  <a:pt x="5233092" y="5125583"/>
                </a:lnTo>
                <a:lnTo>
                  <a:pt x="5212914" y="5113817"/>
                </a:lnTo>
                <a:lnTo>
                  <a:pt x="5200294" y="5126438"/>
                </a:lnTo>
                <a:lnTo>
                  <a:pt x="5175909" y="5118880"/>
                </a:lnTo>
                <a:lnTo>
                  <a:pt x="5163289" y="5131500"/>
                </a:lnTo>
                <a:lnTo>
                  <a:pt x="5154876" y="5139914"/>
                </a:lnTo>
                <a:lnTo>
                  <a:pt x="5138476" y="5140341"/>
                </a:lnTo>
                <a:lnTo>
                  <a:pt x="5134270" y="5144547"/>
                </a:lnTo>
                <a:lnTo>
                  <a:pt x="5130063" y="5148754"/>
                </a:lnTo>
                <a:lnTo>
                  <a:pt x="5125857" y="5152961"/>
                </a:lnTo>
                <a:lnTo>
                  <a:pt x="5125429" y="5169361"/>
                </a:lnTo>
                <a:lnTo>
                  <a:pt x="5137193" y="5189538"/>
                </a:lnTo>
                <a:lnTo>
                  <a:pt x="5132986" y="5193745"/>
                </a:lnTo>
                <a:lnTo>
                  <a:pt x="5104396" y="5190394"/>
                </a:lnTo>
                <a:lnTo>
                  <a:pt x="5075803" y="5187042"/>
                </a:lnTo>
                <a:lnTo>
                  <a:pt x="5055197" y="5191676"/>
                </a:lnTo>
                <a:lnTo>
                  <a:pt x="4963505" y="5251424"/>
                </a:lnTo>
                <a:lnTo>
                  <a:pt x="4867606" y="5315380"/>
                </a:lnTo>
                <a:lnTo>
                  <a:pt x="4704400" y="5446643"/>
                </a:lnTo>
                <a:lnTo>
                  <a:pt x="4577344" y="5605642"/>
                </a:lnTo>
                <a:lnTo>
                  <a:pt x="4556311" y="5626675"/>
                </a:lnTo>
                <a:lnTo>
                  <a:pt x="4535277" y="5647708"/>
                </a:lnTo>
                <a:lnTo>
                  <a:pt x="4502479" y="5648564"/>
                </a:lnTo>
                <a:lnTo>
                  <a:pt x="4444441" y="5674659"/>
                </a:lnTo>
                <a:lnTo>
                  <a:pt x="4406580" y="5712520"/>
                </a:lnTo>
                <a:lnTo>
                  <a:pt x="4348969" y="5722215"/>
                </a:lnTo>
                <a:lnTo>
                  <a:pt x="4316171" y="5723070"/>
                </a:lnTo>
                <a:lnTo>
                  <a:pt x="4299344" y="5739897"/>
                </a:lnTo>
                <a:lnTo>
                  <a:pt x="4282518" y="5756724"/>
                </a:lnTo>
                <a:lnTo>
                  <a:pt x="4269897" y="5769344"/>
                </a:lnTo>
                <a:lnTo>
                  <a:pt x="4248863" y="5790378"/>
                </a:lnTo>
                <a:lnTo>
                  <a:pt x="4232464" y="5790805"/>
                </a:lnTo>
                <a:lnTo>
                  <a:pt x="4216065" y="5791232"/>
                </a:lnTo>
                <a:lnTo>
                  <a:pt x="4211858" y="5795439"/>
                </a:lnTo>
                <a:lnTo>
                  <a:pt x="4165157" y="5858112"/>
                </a:lnTo>
                <a:lnTo>
                  <a:pt x="4106690" y="5900607"/>
                </a:lnTo>
                <a:lnTo>
                  <a:pt x="4000309" y="5895186"/>
                </a:lnTo>
                <a:lnTo>
                  <a:pt x="3971717" y="5891834"/>
                </a:lnTo>
                <a:lnTo>
                  <a:pt x="3967511" y="5896041"/>
                </a:lnTo>
                <a:lnTo>
                  <a:pt x="3951539" y="5880069"/>
                </a:lnTo>
                <a:lnTo>
                  <a:pt x="3930505" y="5901102"/>
                </a:lnTo>
                <a:lnTo>
                  <a:pt x="3933858" y="5929694"/>
                </a:lnTo>
                <a:lnTo>
                  <a:pt x="3941415" y="5954080"/>
                </a:lnTo>
                <a:lnTo>
                  <a:pt x="3928796" y="5966700"/>
                </a:lnTo>
                <a:lnTo>
                  <a:pt x="3904410" y="5959141"/>
                </a:lnTo>
                <a:lnTo>
                  <a:pt x="3891790" y="5971761"/>
                </a:lnTo>
                <a:lnTo>
                  <a:pt x="3883377" y="5980174"/>
                </a:lnTo>
                <a:lnTo>
                  <a:pt x="3899349" y="5996146"/>
                </a:lnTo>
                <a:lnTo>
                  <a:pt x="3907335" y="6004132"/>
                </a:lnTo>
                <a:lnTo>
                  <a:pt x="3915320" y="6012117"/>
                </a:lnTo>
                <a:lnTo>
                  <a:pt x="3927513" y="6015896"/>
                </a:lnTo>
                <a:lnTo>
                  <a:pt x="3947691" y="6027662"/>
                </a:lnTo>
                <a:lnTo>
                  <a:pt x="3943485" y="6031868"/>
                </a:lnTo>
                <a:lnTo>
                  <a:pt x="3947264" y="6044061"/>
                </a:lnTo>
                <a:lnTo>
                  <a:pt x="3934644" y="6056681"/>
                </a:lnTo>
                <a:lnTo>
                  <a:pt x="3918244" y="6057109"/>
                </a:lnTo>
                <a:lnTo>
                  <a:pt x="3890080" y="6037358"/>
                </a:lnTo>
                <a:lnTo>
                  <a:pt x="3865695" y="6029800"/>
                </a:lnTo>
                <a:lnTo>
                  <a:pt x="3849723" y="6013828"/>
                </a:lnTo>
                <a:lnTo>
                  <a:pt x="3833751" y="5997856"/>
                </a:lnTo>
                <a:lnTo>
                  <a:pt x="3821559" y="5994077"/>
                </a:lnTo>
                <a:lnTo>
                  <a:pt x="3784981" y="5982740"/>
                </a:lnTo>
                <a:lnTo>
                  <a:pt x="3768154" y="5999567"/>
                </a:lnTo>
                <a:lnTo>
                  <a:pt x="3775285" y="6040350"/>
                </a:lnTo>
                <a:lnTo>
                  <a:pt x="3754251" y="6061384"/>
                </a:lnTo>
                <a:lnTo>
                  <a:pt x="3750044" y="6065591"/>
                </a:lnTo>
                <a:lnTo>
                  <a:pt x="3737424" y="6078211"/>
                </a:lnTo>
                <a:lnTo>
                  <a:pt x="3733218" y="6082418"/>
                </a:lnTo>
                <a:lnTo>
                  <a:pt x="3649084" y="6166551"/>
                </a:lnTo>
                <a:lnTo>
                  <a:pt x="3644877" y="6170758"/>
                </a:lnTo>
                <a:lnTo>
                  <a:pt x="3636464" y="6179171"/>
                </a:lnTo>
                <a:lnTo>
                  <a:pt x="3623844" y="6191791"/>
                </a:lnTo>
                <a:lnTo>
                  <a:pt x="3615431" y="6200205"/>
                </a:lnTo>
                <a:lnTo>
                  <a:pt x="3586840" y="6196853"/>
                </a:lnTo>
                <a:lnTo>
                  <a:pt x="3566661" y="6185088"/>
                </a:lnTo>
                <a:lnTo>
                  <a:pt x="3538069" y="6181736"/>
                </a:lnTo>
                <a:lnTo>
                  <a:pt x="3509904" y="6161985"/>
                </a:lnTo>
                <a:lnTo>
                  <a:pt x="3505697" y="6166192"/>
                </a:lnTo>
                <a:lnTo>
                  <a:pt x="3501491" y="6170398"/>
                </a:lnTo>
                <a:lnTo>
                  <a:pt x="3493077" y="6178812"/>
                </a:lnTo>
                <a:lnTo>
                  <a:pt x="3488443" y="6199418"/>
                </a:lnTo>
                <a:lnTo>
                  <a:pt x="3471616" y="6216245"/>
                </a:lnTo>
                <a:lnTo>
                  <a:pt x="3442597" y="6229292"/>
                </a:lnTo>
                <a:lnTo>
                  <a:pt x="3426198" y="6229721"/>
                </a:lnTo>
                <a:lnTo>
                  <a:pt x="3405593" y="6234354"/>
                </a:lnTo>
                <a:lnTo>
                  <a:pt x="3381207" y="6226796"/>
                </a:lnTo>
                <a:lnTo>
                  <a:pt x="3373221" y="6218810"/>
                </a:lnTo>
                <a:lnTo>
                  <a:pt x="3356822" y="6219238"/>
                </a:lnTo>
                <a:lnTo>
                  <a:pt x="3340422" y="6219665"/>
                </a:lnTo>
                <a:lnTo>
                  <a:pt x="3328230" y="6215885"/>
                </a:lnTo>
                <a:lnTo>
                  <a:pt x="3319816" y="6224299"/>
                </a:lnTo>
                <a:lnTo>
                  <a:pt x="3315609" y="6228506"/>
                </a:lnTo>
                <a:lnTo>
                  <a:pt x="3311403" y="6232712"/>
                </a:lnTo>
                <a:lnTo>
                  <a:pt x="3307196" y="6236920"/>
                </a:lnTo>
                <a:lnTo>
                  <a:pt x="3290369" y="6253746"/>
                </a:lnTo>
                <a:lnTo>
                  <a:pt x="3277749" y="6266366"/>
                </a:lnTo>
                <a:lnTo>
                  <a:pt x="3265129" y="6278986"/>
                </a:lnTo>
                <a:lnTo>
                  <a:pt x="3220138" y="6276063"/>
                </a:lnTo>
                <a:lnTo>
                  <a:pt x="3159175" y="6257166"/>
                </a:lnTo>
                <a:lnTo>
                  <a:pt x="3093579" y="6258876"/>
                </a:lnTo>
                <a:lnTo>
                  <a:pt x="3059925" y="6292530"/>
                </a:lnTo>
                <a:lnTo>
                  <a:pt x="3047305" y="6305150"/>
                </a:lnTo>
                <a:lnTo>
                  <a:pt x="3030478" y="6321977"/>
                </a:lnTo>
                <a:lnTo>
                  <a:pt x="3014079" y="6322404"/>
                </a:lnTo>
                <a:lnTo>
                  <a:pt x="3001458" y="6335025"/>
                </a:lnTo>
                <a:lnTo>
                  <a:pt x="3001032" y="6351423"/>
                </a:lnTo>
                <a:lnTo>
                  <a:pt x="2984205" y="6368250"/>
                </a:lnTo>
                <a:lnTo>
                  <a:pt x="2991763" y="6392636"/>
                </a:lnTo>
                <a:lnTo>
                  <a:pt x="2958964" y="6393491"/>
                </a:lnTo>
                <a:lnTo>
                  <a:pt x="2942565" y="6393918"/>
                </a:lnTo>
                <a:lnTo>
                  <a:pt x="2944703" y="6311922"/>
                </a:lnTo>
                <a:lnTo>
                  <a:pt x="2951047" y="6225719"/>
                </a:lnTo>
                <a:lnTo>
                  <a:pt x="2959460" y="6217305"/>
                </a:lnTo>
                <a:lnTo>
                  <a:pt x="2951475" y="6209319"/>
                </a:lnTo>
                <a:lnTo>
                  <a:pt x="2943489" y="6201334"/>
                </a:lnTo>
                <a:lnTo>
                  <a:pt x="2939282" y="6205541"/>
                </a:lnTo>
                <a:lnTo>
                  <a:pt x="2927089" y="6201761"/>
                </a:lnTo>
                <a:lnTo>
                  <a:pt x="2911117" y="6185789"/>
                </a:lnTo>
                <a:lnTo>
                  <a:pt x="2894718" y="6186217"/>
                </a:lnTo>
                <a:lnTo>
                  <a:pt x="2890511" y="6190424"/>
                </a:lnTo>
                <a:lnTo>
                  <a:pt x="2894291" y="6202616"/>
                </a:lnTo>
                <a:lnTo>
                  <a:pt x="2888802" y="6256021"/>
                </a:lnTo>
                <a:lnTo>
                  <a:pt x="2850942" y="6293881"/>
                </a:lnTo>
                <a:lnTo>
                  <a:pt x="2804668" y="6340155"/>
                </a:lnTo>
                <a:lnTo>
                  <a:pt x="2781137" y="6299798"/>
                </a:lnTo>
                <a:lnTo>
                  <a:pt x="2777358" y="6287605"/>
                </a:lnTo>
                <a:lnTo>
                  <a:pt x="2777786" y="6271205"/>
                </a:lnTo>
                <a:lnTo>
                  <a:pt x="2786199" y="6262792"/>
                </a:lnTo>
                <a:lnTo>
                  <a:pt x="2790833" y="6242186"/>
                </a:lnTo>
                <a:lnTo>
                  <a:pt x="2795040" y="6237979"/>
                </a:lnTo>
                <a:lnTo>
                  <a:pt x="2783275" y="6217802"/>
                </a:lnTo>
                <a:lnTo>
                  <a:pt x="2779496" y="6205609"/>
                </a:lnTo>
                <a:lnTo>
                  <a:pt x="2779924" y="6189209"/>
                </a:lnTo>
                <a:lnTo>
                  <a:pt x="2739995" y="6149280"/>
                </a:lnTo>
                <a:lnTo>
                  <a:pt x="2723168" y="6166107"/>
                </a:lnTo>
                <a:lnTo>
                  <a:pt x="2710548" y="6178727"/>
                </a:lnTo>
                <a:lnTo>
                  <a:pt x="2705913" y="6199332"/>
                </a:lnTo>
                <a:lnTo>
                  <a:pt x="2693292" y="6211953"/>
                </a:lnTo>
                <a:lnTo>
                  <a:pt x="2692865" y="6228352"/>
                </a:lnTo>
                <a:lnTo>
                  <a:pt x="2672259" y="6232986"/>
                </a:lnTo>
                <a:lnTo>
                  <a:pt x="2643240" y="6246035"/>
                </a:lnTo>
                <a:lnTo>
                  <a:pt x="2618855" y="6238476"/>
                </a:lnTo>
                <a:lnTo>
                  <a:pt x="2594469" y="6230918"/>
                </a:lnTo>
                <a:lnTo>
                  <a:pt x="2578497" y="6214946"/>
                </a:lnTo>
                <a:lnTo>
                  <a:pt x="2562954" y="6182575"/>
                </a:lnTo>
                <a:lnTo>
                  <a:pt x="2543202" y="6154410"/>
                </a:lnTo>
                <a:lnTo>
                  <a:pt x="2501991" y="6163678"/>
                </a:lnTo>
                <a:lnTo>
                  <a:pt x="2468337" y="6197332"/>
                </a:lnTo>
                <a:lnTo>
                  <a:pt x="2435111" y="6214586"/>
                </a:lnTo>
                <a:lnTo>
                  <a:pt x="2369942" y="6199897"/>
                </a:lnTo>
                <a:lnTo>
                  <a:pt x="2388052" y="6133873"/>
                </a:lnTo>
                <a:lnTo>
                  <a:pt x="2398174" y="6059862"/>
                </a:lnTo>
                <a:lnTo>
                  <a:pt x="2440669" y="6001396"/>
                </a:lnTo>
                <a:lnTo>
                  <a:pt x="2453290" y="5988776"/>
                </a:lnTo>
                <a:lnTo>
                  <a:pt x="2465909" y="5976156"/>
                </a:lnTo>
                <a:lnTo>
                  <a:pt x="2454571" y="5939578"/>
                </a:lnTo>
                <a:lnTo>
                  <a:pt x="2446586" y="5931593"/>
                </a:lnTo>
                <a:lnTo>
                  <a:pt x="2434393" y="5927813"/>
                </a:lnTo>
                <a:lnTo>
                  <a:pt x="2425980" y="5936227"/>
                </a:lnTo>
                <a:lnTo>
                  <a:pt x="2413787" y="5932448"/>
                </a:lnTo>
                <a:lnTo>
                  <a:pt x="2392754" y="5953481"/>
                </a:lnTo>
                <a:lnTo>
                  <a:pt x="2355748" y="5958543"/>
                </a:lnTo>
                <a:lnTo>
                  <a:pt x="2330935" y="5967384"/>
                </a:lnTo>
                <a:lnTo>
                  <a:pt x="2318743" y="5963604"/>
                </a:lnTo>
                <a:lnTo>
                  <a:pt x="2290580" y="5943853"/>
                </a:lnTo>
                <a:lnTo>
                  <a:pt x="2266621" y="5919895"/>
                </a:lnTo>
                <a:lnTo>
                  <a:pt x="2243091" y="5879539"/>
                </a:lnTo>
                <a:lnTo>
                  <a:pt x="2223768" y="5834975"/>
                </a:lnTo>
                <a:lnTo>
                  <a:pt x="2219988" y="5822782"/>
                </a:lnTo>
                <a:lnTo>
                  <a:pt x="2216210" y="5810589"/>
                </a:lnTo>
                <a:lnTo>
                  <a:pt x="2216636" y="5794191"/>
                </a:lnTo>
                <a:lnTo>
                  <a:pt x="2201093" y="5761820"/>
                </a:lnTo>
                <a:lnTo>
                  <a:pt x="2197741" y="5733227"/>
                </a:lnTo>
                <a:lnTo>
                  <a:pt x="2198168" y="5716829"/>
                </a:lnTo>
                <a:lnTo>
                  <a:pt x="2210788" y="5704208"/>
                </a:lnTo>
                <a:lnTo>
                  <a:pt x="2223409" y="5691588"/>
                </a:lnTo>
                <a:lnTo>
                  <a:pt x="2236029" y="5678968"/>
                </a:lnTo>
                <a:lnTo>
                  <a:pt x="2236885" y="5646170"/>
                </a:lnTo>
                <a:lnTo>
                  <a:pt x="2245297" y="5637757"/>
                </a:lnTo>
                <a:lnTo>
                  <a:pt x="2249931" y="5617151"/>
                </a:lnTo>
                <a:lnTo>
                  <a:pt x="2258345" y="5608737"/>
                </a:lnTo>
                <a:lnTo>
                  <a:pt x="2275172" y="5591910"/>
                </a:lnTo>
                <a:lnTo>
                  <a:pt x="2271393" y="5579718"/>
                </a:lnTo>
                <a:lnTo>
                  <a:pt x="2275599" y="5575512"/>
                </a:lnTo>
                <a:lnTo>
                  <a:pt x="2288219" y="5562891"/>
                </a:lnTo>
                <a:lnTo>
                  <a:pt x="2292426" y="5558684"/>
                </a:lnTo>
                <a:lnTo>
                  <a:pt x="2321873" y="5529238"/>
                </a:lnTo>
                <a:lnTo>
                  <a:pt x="2322301" y="5512838"/>
                </a:lnTo>
                <a:lnTo>
                  <a:pt x="2310535" y="5492660"/>
                </a:lnTo>
                <a:lnTo>
                  <a:pt x="2314742" y="5488453"/>
                </a:lnTo>
                <a:lnTo>
                  <a:pt x="2310963" y="5476260"/>
                </a:lnTo>
                <a:lnTo>
                  <a:pt x="2340409" y="5446814"/>
                </a:lnTo>
                <a:lnTo>
                  <a:pt x="2328644" y="5426635"/>
                </a:lnTo>
                <a:lnTo>
                  <a:pt x="2305114" y="5386278"/>
                </a:lnTo>
                <a:lnTo>
                  <a:pt x="2301762" y="5357686"/>
                </a:lnTo>
                <a:lnTo>
                  <a:pt x="2290425" y="5321109"/>
                </a:lnTo>
                <a:lnTo>
                  <a:pt x="2298839" y="5312695"/>
                </a:lnTo>
                <a:lnTo>
                  <a:pt x="2295060" y="5300503"/>
                </a:lnTo>
                <a:lnTo>
                  <a:pt x="2299266" y="5296297"/>
                </a:lnTo>
                <a:lnTo>
                  <a:pt x="2303473" y="5292090"/>
                </a:lnTo>
                <a:lnTo>
                  <a:pt x="2295487" y="5284104"/>
                </a:lnTo>
                <a:lnTo>
                  <a:pt x="2287928" y="5259718"/>
                </a:lnTo>
                <a:lnTo>
                  <a:pt x="2279943" y="5251732"/>
                </a:lnTo>
                <a:lnTo>
                  <a:pt x="2263543" y="5252160"/>
                </a:lnTo>
                <a:lnTo>
                  <a:pt x="2255558" y="5244175"/>
                </a:lnTo>
                <a:lnTo>
                  <a:pt x="2243365" y="5240396"/>
                </a:lnTo>
                <a:lnTo>
                  <a:pt x="2223187" y="5228630"/>
                </a:lnTo>
                <a:lnTo>
                  <a:pt x="2210566" y="5241250"/>
                </a:lnTo>
                <a:lnTo>
                  <a:pt x="2194167" y="5241677"/>
                </a:lnTo>
                <a:lnTo>
                  <a:pt x="2181974" y="5237898"/>
                </a:lnTo>
                <a:lnTo>
                  <a:pt x="2169782" y="5234119"/>
                </a:lnTo>
                <a:lnTo>
                  <a:pt x="2145825" y="5210162"/>
                </a:lnTo>
                <a:lnTo>
                  <a:pt x="2124791" y="5231196"/>
                </a:lnTo>
                <a:lnTo>
                  <a:pt x="1978412" y="5345631"/>
                </a:lnTo>
                <a:lnTo>
                  <a:pt x="1844225" y="5463846"/>
                </a:lnTo>
                <a:lnTo>
                  <a:pt x="1794600" y="5481527"/>
                </a:lnTo>
                <a:lnTo>
                  <a:pt x="1736561" y="5507623"/>
                </a:lnTo>
                <a:lnTo>
                  <a:pt x="1694494" y="5549690"/>
                </a:lnTo>
                <a:lnTo>
                  <a:pt x="1691570" y="5504699"/>
                </a:lnTo>
                <a:lnTo>
                  <a:pt x="1692425" y="5471900"/>
                </a:lnTo>
                <a:lnTo>
                  <a:pt x="1697059" y="5451294"/>
                </a:lnTo>
                <a:lnTo>
                  <a:pt x="1709678" y="5438674"/>
                </a:lnTo>
                <a:lnTo>
                  <a:pt x="1726506" y="5421847"/>
                </a:lnTo>
                <a:lnTo>
                  <a:pt x="1747539" y="5400813"/>
                </a:lnTo>
                <a:lnTo>
                  <a:pt x="1752600" y="5363808"/>
                </a:lnTo>
                <a:lnTo>
                  <a:pt x="1777841" y="5338567"/>
                </a:lnTo>
                <a:lnTo>
                  <a:pt x="1814846" y="5333506"/>
                </a:lnTo>
                <a:lnTo>
                  <a:pt x="1848500" y="5299852"/>
                </a:lnTo>
                <a:lnTo>
                  <a:pt x="1832528" y="5283880"/>
                </a:lnTo>
                <a:lnTo>
                  <a:pt x="1828750" y="5271689"/>
                </a:lnTo>
                <a:lnTo>
                  <a:pt x="1700906" y="5303700"/>
                </a:lnTo>
                <a:lnTo>
                  <a:pt x="1600801" y="5371863"/>
                </a:lnTo>
                <a:lnTo>
                  <a:pt x="1588181" y="5384483"/>
                </a:lnTo>
                <a:lnTo>
                  <a:pt x="1563796" y="5376925"/>
                </a:lnTo>
                <a:lnTo>
                  <a:pt x="1547824" y="5360953"/>
                </a:lnTo>
                <a:lnTo>
                  <a:pt x="1548251" y="5344553"/>
                </a:lnTo>
                <a:lnTo>
                  <a:pt x="1528501" y="5316390"/>
                </a:lnTo>
                <a:lnTo>
                  <a:pt x="1520515" y="5308403"/>
                </a:lnTo>
                <a:lnTo>
                  <a:pt x="1512529" y="5300418"/>
                </a:lnTo>
                <a:lnTo>
                  <a:pt x="1508322" y="5304625"/>
                </a:lnTo>
                <a:lnTo>
                  <a:pt x="1499909" y="5313038"/>
                </a:lnTo>
                <a:lnTo>
                  <a:pt x="1495702" y="5317245"/>
                </a:lnTo>
                <a:lnTo>
                  <a:pt x="1470889" y="5326085"/>
                </a:lnTo>
                <a:lnTo>
                  <a:pt x="1462476" y="5334498"/>
                </a:lnTo>
                <a:lnTo>
                  <a:pt x="1445649" y="5351325"/>
                </a:lnTo>
                <a:lnTo>
                  <a:pt x="1428822" y="5368152"/>
                </a:lnTo>
                <a:lnTo>
                  <a:pt x="1404437" y="5360593"/>
                </a:lnTo>
                <a:lnTo>
                  <a:pt x="1379625" y="5369434"/>
                </a:lnTo>
                <a:lnTo>
                  <a:pt x="1354384" y="5394674"/>
                </a:lnTo>
                <a:lnTo>
                  <a:pt x="1337557" y="5411501"/>
                </a:lnTo>
                <a:lnTo>
                  <a:pt x="1337130" y="5427901"/>
                </a:lnTo>
                <a:lnTo>
                  <a:pt x="1320303" y="5444727"/>
                </a:lnTo>
                <a:lnTo>
                  <a:pt x="1311890" y="5453140"/>
                </a:lnTo>
                <a:lnTo>
                  <a:pt x="1291284" y="5457775"/>
                </a:lnTo>
                <a:lnTo>
                  <a:pt x="1275312" y="5441804"/>
                </a:lnTo>
                <a:lnTo>
                  <a:pt x="1271961" y="5413211"/>
                </a:lnTo>
                <a:lnTo>
                  <a:pt x="1268181" y="5401019"/>
                </a:lnTo>
                <a:lnTo>
                  <a:pt x="1268609" y="5384619"/>
                </a:lnTo>
                <a:lnTo>
                  <a:pt x="1282084" y="5339200"/>
                </a:lnTo>
                <a:lnTo>
                  <a:pt x="1311531" y="5309754"/>
                </a:lnTo>
                <a:lnTo>
                  <a:pt x="1333420" y="5255923"/>
                </a:lnTo>
                <a:lnTo>
                  <a:pt x="1354453" y="5234889"/>
                </a:lnTo>
                <a:lnTo>
                  <a:pt x="1363721" y="5193677"/>
                </a:lnTo>
                <a:lnTo>
                  <a:pt x="1385182" y="5156244"/>
                </a:lnTo>
                <a:lnTo>
                  <a:pt x="1398657" y="5110825"/>
                </a:lnTo>
                <a:lnTo>
                  <a:pt x="1453344" y="5056138"/>
                </a:lnTo>
                <a:lnTo>
                  <a:pt x="1524003" y="5017423"/>
                </a:lnTo>
                <a:lnTo>
                  <a:pt x="1554305" y="4955178"/>
                </a:lnTo>
                <a:lnTo>
                  <a:pt x="1622039" y="4871471"/>
                </a:lnTo>
                <a:lnTo>
                  <a:pt x="1697760" y="4795751"/>
                </a:lnTo>
                <a:lnTo>
                  <a:pt x="1718793" y="4774717"/>
                </a:lnTo>
                <a:lnTo>
                  <a:pt x="1682643" y="4746981"/>
                </a:lnTo>
                <a:lnTo>
                  <a:pt x="1662037" y="4751615"/>
                </a:lnTo>
                <a:lnTo>
                  <a:pt x="1645638" y="4752042"/>
                </a:lnTo>
                <a:lnTo>
                  <a:pt x="1582538" y="4815143"/>
                </a:lnTo>
                <a:lnTo>
                  <a:pt x="1574552" y="4807156"/>
                </a:lnTo>
                <a:lnTo>
                  <a:pt x="1566566" y="4799171"/>
                </a:lnTo>
                <a:lnTo>
                  <a:pt x="1551022" y="4766800"/>
                </a:lnTo>
                <a:lnTo>
                  <a:pt x="1563642" y="4754180"/>
                </a:lnTo>
                <a:lnTo>
                  <a:pt x="1567849" y="4749974"/>
                </a:lnTo>
                <a:lnTo>
                  <a:pt x="1584248" y="4749546"/>
                </a:lnTo>
                <a:lnTo>
                  <a:pt x="1588882" y="4728940"/>
                </a:lnTo>
                <a:lnTo>
                  <a:pt x="1626742" y="4691080"/>
                </a:lnTo>
                <a:lnTo>
                  <a:pt x="1660396" y="4657426"/>
                </a:lnTo>
                <a:lnTo>
                  <a:pt x="1682285" y="4603594"/>
                </a:lnTo>
                <a:lnTo>
                  <a:pt x="1704172" y="4549762"/>
                </a:lnTo>
                <a:lnTo>
                  <a:pt x="1759716" y="4462277"/>
                </a:lnTo>
                <a:lnTo>
                  <a:pt x="1839214" y="4398748"/>
                </a:lnTo>
                <a:lnTo>
                  <a:pt x="1903170" y="4302850"/>
                </a:lnTo>
                <a:lnTo>
                  <a:pt x="1979318" y="4210730"/>
                </a:lnTo>
                <a:lnTo>
                  <a:pt x="1996145" y="4193904"/>
                </a:lnTo>
                <a:lnTo>
                  <a:pt x="1984380" y="4173725"/>
                </a:lnTo>
                <a:lnTo>
                  <a:pt x="1972614" y="4153546"/>
                </a:lnTo>
                <a:lnTo>
                  <a:pt x="1968835" y="4141353"/>
                </a:lnTo>
                <a:lnTo>
                  <a:pt x="1944878" y="4117396"/>
                </a:lnTo>
                <a:lnTo>
                  <a:pt x="1928478" y="4117824"/>
                </a:lnTo>
                <a:lnTo>
                  <a:pt x="1915859" y="4130443"/>
                </a:lnTo>
                <a:lnTo>
                  <a:pt x="1907445" y="4138857"/>
                </a:lnTo>
                <a:lnTo>
                  <a:pt x="1911225" y="4151049"/>
                </a:lnTo>
                <a:lnTo>
                  <a:pt x="1902811" y="4159463"/>
                </a:lnTo>
                <a:lnTo>
                  <a:pt x="1890618" y="4155684"/>
                </a:lnTo>
                <a:lnTo>
                  <a:pt x="1869585" y="4176717"/>
                </a:lnTo>
                <a:lnTo>
                  <a:pt x="1831297" y="4230977"/>
                </a:lnTo>
                <a:lnTo>
                  <a:pt x="1740460" y="4257927"/>
                </a:lnTo>
                <a:lnTo>
                  <a:pt x="1732474" y="4249940"/>
                </a:lnTo>
                <a:lnTo>
                  <a:pt x="1728267" y="4254147"/>
                </a:lnTo>
                <a:lnTo>
                  <a:pt x="1736253" y="4262133"/>
                </a:lnTo>
                <a:lnTo>
                  <a:pt x="1601639" y="4396747"/>
                </a:lnTo>
                <a:lnTo>
                  <a:pt x="1589446" y="4392968"/>
                </a:lnTo>
                <a:lnTo>
                  <a:pt x="1589019" y="4409368"/>
                </a:lnTo>
                <a:lnTo>
                  <a:pt x="1567985" y="4430401"/>
                </a:lnTo>
                <a:lnTo>
                  <a:pt x="1555792" y="4426622"/>
                </a:lnTo>
                <a:lnTo>
                  <a:pt x="1551586" y="4430829"/>
                </a:lnTo>
                <a:lnTo>
                  <a:pt x="1531408" y="4419064"/>
                </a:lnTo>
                <a:lnTo>
                  <a:pt x="1485561" y="4448939"/>
                </a:lnTo>
                <a:lnTo>
                  <a:pt x="1427950" y="4458634"/>
                </a:lnTo>
                <a:lnTo>
                  <a:pt x="1378325" y="4476316"/>
                </a:lnTo>
                <a:lnTo>
                  <a:pt x="1349734" y="4472965"/>
                </a:lnTo>
                <a:lnTo>
                  <a:pt x="1341320" y="4481378"/>
                </a:lnTo>
                <a:lnTo>
                  <a:pt x="1320714" y="4486012"/>
                </a:lnTo>
                <a:lnTo>
                  <a:pt x="1316507" y="4490219"/>
                </a:lnTo>
                <a:lnTo>
                  <a:pt x="1308094" y="4498632"/>
                </a:lnTo>
                <a:lnTo>
                  <a:pt x="1299680" y="4507046"/>
                </a:lnTo>
                <a:lnTo>
                  <a:pt x="1287488" y="4503266"/>
                </a:lnTo>
                <a:lnTo>
                  <a:pt x="1271516" y="4487294"/>
                </a:lnTo>
                <a:lnTo>
                  <a:pt x="1259751" y="4467117"/>
                </a:lnTo>
                <a:lnTo>
                  <a:pt x="1268165" y="4458703"/>
                </a:lnTo>
                <a:lnTo>
                  <a:pt x="1272799" y="4438097"/>
                </a:lnTo>
                <a:lnTo>
                  <a:pt x="1285419" y="4425477"/>
                </a:lnTo>
                <a:lnTo>
                  <a:pt x="1310232" y="4416636"/>
                </a:lnTo>
                <a:lnTo>
                  <a:pt x="1385952" y="4340916"/>
                </a:lnTo>
                <a:lnTo>
                  <a:pt x="1386808" y="4308116"/>
                </a:lnTo>
                <a:lnTo>
                  <a:pt x="1395220" y="4299704"/>
                </a:lnTo>
                <a:lnTo>
                  <a:pt x="1412047" y="4282877"/>
                </a:lnTo>
                <a:lnTo>
                  <a:pt x="1424667" y="4270257"/>
                </a:lnTo>
                <a:lnTo>
                  <a:pt x="1437288" y="4257636"/>
                </a:lnTo>
                <a:lnTo>
                  <a:pt x="1441922" y="4237030"/>
                </a:lnTo>
                <a:lnTo>
                  <a:pt x="1405344" y="4225693"/>
                </a:lnTo>
                <a:lnTo>
                  <a:pt x="1388944" y="4226120"/>
                </a:lnTo>
                <a:lnTo>
                  <a:pt x="1364132" y="4234962"/>
                </a:lnTo>
                <a:lnTo>
                  <a:pt x="1331334" y="4235817"/>
                </a:lnTo>
                <a:lnTo>
                  <a:pt x="1314935" y="4236243"/>
                </a:lnTo>
                <a:lnTo>
                  <a:pt x="1290121" y="4245085"/>
                </a:lnTo>
                <a:lnTo>
                  <a:pt x="1197574" y="4337632"/>
                </a:lnTo>
                <a:lnTo>
                  <a:pt x="1077291" y="4394029"/>
                </a:lnTo>
                <a:lnTo>
                  <a:pt x="1056685" y="4398663"/>
                </a:lnTo>
                <a:lnTo>
                  <a:pt x="1048271" y="4407077"/>
                </a:lnTo>
                <a:lnTo>
                  <a:pt x="1027665" y="4411711"/>
                </a:lnTo>
                <a:lnTo>
                  <a:pt x="1015472" y="4407932"/>
                </a:lnTo>
                <a:lnTo>
                  <a:pt x="991514" y="4383974"/>
                </a:lnTo>
                <a:lnTo>
                  <a:pt x="971337" y="4372209"/>
                </a:lnTo>
                <a:lnTo>
                  <a:pt x="946097" y="4397449"/>
                </a:lnTo>
                <a:lnTo>
                  <a:pt x="929269" y="4414277"/>
                </a:lnTo>
                <a:lnTo>
                  <a:pt x="916650" y="4426896"/>
                </a:lnTo>
                <a:lnTo>
                  <a:pt x="892264" y="4419337"/>
                </a:lnTo>
                <a:lnTo>
                  <a:pt x="880072" y="4415558"/>
                </a:lnTo>
                <a:lnTo>
                  <a:pt x="855686" y="4408000"/>
                </a:lnTo>
                <a:lnTo>
                  <a:pt x="831729" y="4384043"/>
                </a:lnTo>
                <a:lnTo>
                  <a:pt x="811551" y="4372277"/>
                </a:lnTo>
                <a:lnTo>
                  <a:pt x="783386" y="4352526"/>
                </a:lnTo>
                <a:lnTo>
                  <a:pt x="767414" y="4336554"/>
                </a:lnTo>
                <a:lnTo>
                  <a:pt x="751443" y="4320583"/>
                </a:lnTo>
                <a:lnTo>
                  <a:pt x="739678" y="4300404"/>
                </a:lnTo>
                <a:lnTo>
                  <a:pt x="736326" y="4271812"/>
                </a:lnTo>
                <a:lnTo>
                  <a:pt x="563851" y="4444287"/>
                </a:lnTo>
                <a:lnTo>
                  <a:pt x="559217" y="4464893"/>
                </a:lnTo>
                <a:lnTo>
                  <a:pt x="542390" y="4481720"/>
                </a:lnTo>
                <a:lnTo>
                  <a:pt x="533977" y="4490133"/>
                </a:lnTo>
                <a:lnTo>
                  <a:pt x="525563" y="4498546"/>
                </a:lnTo>
                <a:lnTo>
                  <a:pt x="512943" y="4511167"/>
                </a:lnTo>
                <a:lnTo>
                  <a:pt x="488131" y="4520007"/>
                </a:lnTo>
                <a:lnTo>
                  <a:pt x="454477" y="4553661"/>
                </a:lnTo>
                <a:lnTo>
                  <a:pt x="446064" y="4562074"/>
                </a:lnTo>
                <a:lnTo>
                  <a:pt x="438078" y="4554088"/>
                </a:lnTo>
                <a:lnTo>
                  <a:pt x="422107" y="4538117"/>
                </a:lnTo>
                <a:lnTo>
                  <a:pt x="414121" y="4530131"/>
                </a:lnTo>
                <a:lnTo>
                  <a:pt x="422534" y="4521718"/>
                </a:lnTo>
                <a:lnTo>
                  <a:pt x="414548" y="4513732"/>
                </a:lnTo>
                <a:lnTo>
                  <a:pt x="406562" y="4505746"/>
                </a:lnTo>
                <a:lnTo>
                  <a:pt x="390590" y="4489774"/>
                </a:lnTo>
                <a:lnTo>
                  <a:pt x="386810" y="4477581"/>
                </a:lnTo>
                <a:lnTo>
                  <a:pt x="416258" y="4448134"/>
                </a:lnTo>
                <a:lnTo>
                  <a:pt x="420891" y="4427529"/>
                </a:lnTo>
                <a:lnTo>
                  <a:pt x="417113" y="4415337"/>
                </a:lnTo>
                <a:lnTo>
                  <a:pt x="433940" y="4398510"/>
                </a:lnTo>
                <a:lnTo>
                  <a:pt x="409127" y="4407351"/>
                </a:lnTo>
                <a:lnTo>
                  <a:pt x="400714" y="4415764"/>
                </a:lnTo>
                <a:lnTo>
                  <a:pt x="367915" y="4416619"/>
                </a:lnTo>
                <a:lnTo>
                  <a:pt x="355295" y="4429239"/>
                </a:lnTo>
                <a:lnTo>
                  <a:pt x="326703" y="4425887"/>
                </a:lnTo>
                <a:lnTo>
                  <a:pt x="294759" y="4393944"/>
                </a:lnTo>
                <a:lnTo>
                  <a:pt x="282995" y="4373765"/>
                </a:lnTo>
                <a:lnTo>
                  <a:pt x="255258" y="4337614"/>
                </a:lnTo>
                <a:lnTo>
                  <a:pt x="259893" y="4317009"/>
                </a:lnTo>
                <a:lnTo>
                  <a:pt x="244348" y="4284638"/>
                </a:lnTo>
                <a:lnTo>
                  <a:pt x="253188" y="4259825"/>
                </a:lnTo>
                <a:lnTo>
                  <a:pt x="266236" y="4230805"/>
                </a:lnTo>
                <a:lnTo>
                  <a:pt x="283490" y="4197580"/>
                </a:lnTo>
                <a:lnTo>
                  <a:pt x="292759" y="4156368"/>
                </a:lnTo>
                <a:lnTo>
                  <a:pt x="276360" y="4156796"/>
                </a:lnTo>
                <a:lnTo>
                  <a:pt x="267947" y="4165209"/>
                </a:lnTo>
                <a:lnTo>
                  <a:pt x="263740" y="4169416"/>
                </a:lnTo>
                <a:lnTo>
                  <a:pt x="238500" y="4194656"/>
                </a:lnTo>
                <a:lnTo>
                  <a:pt x="238072" y="4211055"/>
                </a:lnTo>
                <a:lnTo>
                  <a:pt x="241423" y="4239647"/>
                </a:lnTo>
                <a:lnTo>
                  <a:pt x="233010" y="4248060"/>
                </a:lnTo>
                <a:lnTo>
                  <a:pt x="216183" y="4264887"/>
                </a:lnTo>
                <a:lnTo>
                  <a:pt x="211549" y="4285493"/>
                </a:lnTo>
                <a:lnTo>
                  <a:pt x="190088" y="4322926"/>
                </a:lnTo>
                <a:lnTo>
                  <a:pt x="152228" y="4360785"/>
                </a:lnTo>
                <a:lnTo>
                  <a:pt x="82852" y="4350303"/>
                </a:lnTo>
                <a:lnTo>
                  <a:pt x="74866" y="4342317"/>
                </a:lnTo>
                <a:lnTo>
                  <a:pt x="70659" y="4346524"/>
                </a:lnTo>
                <a:lnTo>
                  <a:pt x="70232" y="4362924"/>
                </a:lnTo>
                <a:lnTo>
                  <a:pt x="66025" y="4367130"/>
                </a:lnTo>
                <a:lnTo>
                  <a:pt x="61819" y="4371337"/>
                </a:lnTo>
                <a:lnTo>
                  <a:pt x="49199" y="4383957"/>
                </a:lnTo>
                <a:lnTo>
                  <a:pt x="40785" y="4392371"/>
                </a:lnTo>
                <a:lnTo>
                  <a:pt x="20178" y="4397005"/>
                </a:lnTo>
                <a:lnTo>
                  <a:pt x="0" y="4385239"/>
                </a:lnTo>
                <a:lnTo>
                  <a:pt x="2993" y="4270445"/>
                </a:lnTo>
                <a:lnTo>
                  <a:pt x="41708" y="4199786"/>
                </a:lnTo>
                <a:lnTo>
                  <a:pt x="64880" y="4096756"/>
                </a:lnTo>
                <a:lnTo>
                  <a:pt x="69513" y="4076150"/>
                </a:lnTo>
                <a:lnTo>
                  <a:pt x="65734" y="4063957"/>
                </a:lnTo>
                <a:lnTo>
                  <a:pt x="69941" y="4059750"/>
                </a:lnTo>
                <a:lnTo>
                  <a:pt x="144875" y="3857043"/>
                </a:lnTo>
                <a:lnTo>
                  <a:pt x="235353" y="3686706"/>
                </a:lnTo>
                <a:lnTo>
                  <a:pt x="239560" y="3682499"/>
                </a:lnTo>
                <a:lnTo>
                  <a:pt x="263944" y="3690058"/>
                </a:lnTo>
                <a:lnTo>
                  <a:pt x="280344" y="3689629"/>
                </a:lnTo>
                <a:lnTo>
                  <a:pt x="286688" y="3603427"/>
                </a:lnTo>
                <a:lnTo>
                  <a:pt x="329183" y="3544961"/>
                </a:lnTo>
                <a:lnTo>
                  <a:pt x="354423" y="3519721"/>
                </a:lnTo>
                <a:lnTo>
                  <a:pt x="372104" y="3470095"/>
                </a:lnTo>
                <a:lnTo>
                  <a:pt x="377167" y="3433091"/>
                </a:lnTo>
                <a:lnTo>
                  <a:pt x="381801" y="3412485"/>
                </a:lnTo>
                <a:lnTo>
                  <a:pt x="398627" y="3395658"/>
                </a:lnTo>
                <a:lnTo>
                  <a:pt x="415454" y="3378831"/>
                </a:lnTo>
                <a:lnTo>
                  <a:pt x="432281" y="3362005"/>
                </a:lnTo>
                <a:lnTo>
                  <a:pt x="440694" y="3353591"/>
                </a:lnTo>
                <a:lnTo>
                  <a:pt x="461301" y="3348956"/>
                </a:lnTo>
                <a:lnTo>
                  <a:pt x="465507" y="3344750"/>
                </a:lnTo>
                <a:lnTo>
                  <a:pt x="469714" y="3340544"/>
                </a:lnTo>
                <a:lnTo>
                  <a:pt x="473921" y="3336337"/>
                </a:lnTo>
                <a:lnTo>
                  <a:pt x="482334" y="3327923"/>
                </a:lnTo>
                <a:lnTo>
                  <a:pt x="482762" y="3311523"/>
                </a:lnTo>
                <a:lnTo>
                  <a:pt x="495381" y="3298904"/>
                </a:lnTo>
                <a:lnTo>
                  <a:pt x="487823" y="3274519"/>
                </a:lnTo>
                <a:lnTo>
                  <a:pt x="622864" y="3123506"/>
                </a:lnTo>
                <a:lnTo>
                  <a:pt x="749493" y="2980905"/>
                </a:lnTo>
                <a:lnTo>
                  <a:pt x="1536144" y="2194253"/>
                </a:lnTo>
                <a:lnTo>
                  <a:pt x="1692220" y="2022206"/>
                </a:lnTo>
                <a:lnTo>
                  <a:pt x="1820131" y="1830409"/>
                </a:lnTo>
                <a:lnTo>
                  <a:pt x="1833178" y="1801389"/>
                </a:lnTo>
                <a:lnTo>
                  <a:pt x="1854212" y="1780356"/>
                </a:lnTo>
                <a:lnTo>
                  <a:pt x="1887438" y="1763102"/>
                </a:lnTo>
                <a:lnTo>
                  <a:pt x="2166790" y="1419862"/>
                </a:lnTo>
                <a:lnTo>
                  <a:pt x="2478085" y="1108567"/>
                </a:lnTo>
                <a:lnTo>
                  <a:pt x="2662324" y="956271"/>
                </a:lnTo>
                <a:lnTo>
                  <a:pt x="2810414" y="776238"/>
                </a:lnTo>
                <a:lnTo>
                  <a:pt x="2958931" y="579807"/>
                </a:lnTo>
                <a:lnTo>
                  <a:pt x="3123419" y="399346"/>
                </a:lnTo>
                <a:lnTo>
                  <a:pt x="3194506" y="344232"/>
                </a:lnTo>
                <a:lnTo>
                  <a:pt x="3269370" y="301309"/>
                </a:lnTo>
                <a:lnTo>
                  <a:pt x="3361490" y="225162"/>
                </a:lnTo>
                <a:lnTo>
                  <a:pt x="3465803" y="152793"/>
                </a:lnTo>
                <a:lnTo>
                  <a:pt x="3549937" y="68659"/>
                </a:lnTo>
                <a:lnTo>
                  <a:pt x="3620596" y="29944"/>
                </a:lnTo>
                <a:lnTo>
                  <a:pt x="3711432" y="2993"/>
                </a:lnTo>
                <a:lnTo>
                  <a:pt x="3809829" y="429"/>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589925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223C536-5B0F-4BED-9373-7BA248F06A2E}"/>
              </a:ext>
            </a:extLst>
          </p:cNvPr>
          <p:cNvSpPr>
            <a:spLocks noGrp="1"/>
          </p:cNvSpPr>
          <p:nvPr>
            <p:ph type="pic" sz="quarter" idx="10" hasCustomPrompt="1"/>
          </p:nvPr>
        </p:nvSpPr>
        <p:spPr>
          <a:xfrm>
            <a:off x="366203" y="459347"/>
            <a:ext cx="7297096" cy="5939305"/>
          </a:xfrm>
          <a:custGeom>
            <a:avLst/>
            <a:gdLst>
              <a:gd name="connsiteX0" fmla="*/ 6025474 w 7297096"/>
              <a:gd name="connsiteY0" fmla="*/ 0 h 5939305"/>
              <a:gd name="connsiteX1" fmla="*/ 6035353 w 7297096"/>
              <a:gd name="connsiteY1" fmla="*/ 2473 h 5939305"/>
              <a:gd name="connsiteX2" fmla="*/ 6045233 w 7297096"/>
              <a:gd name="connsiteY2" fmla="*/ 4945 h 5939305"/>
              <a:gd name="connsiteX3" fmla="*/ 6062519 w 7297096"/>
              <a:gd name="connsiteY3" fmla="*/ 19769 h 5939305"/>
              <a:gd name="connsiteX4" fmla="*/ 6053872 w 7297096"/>
              <a:gd name="connsiteY4" fmla="*/ 33351 h 5939305"/>
              <a:gd name="connsiteX5" fmla="*/ 6047696 w 7297096"/>
              <a:gd name="connsiteY5" fmla="*/ 37055 h 5939305"/>
              <a:gd name="connsiteX6" fmla="*/ 6035344 w 7297096"/>
              <a:gd name="connsiteY6" fmla="*/ 44463 h 5939305"/>
              <a:gd name="connsiteX7" fmla="*/ 6025464 w 7297096"/>
              <a:gd name="connsiteY7" fmla="*/ 41991 h 5939305"/>
              <a:gd name="connsiteX8" fmla="*/ 6019290 w 7297096"/>
              <a:gd name="connsiteY8" fmla="*/ 45694 h 5939305"/>
              <a:gd name="connsiteX9" fmla="*/ 5988411 w 7297096"/>
              <a:gd name="connsiteY9" fmla="*/ 64211 h 5939305"/>
              <a:gd name="connsiteX10" fmla="*/ 5995818 w 7297096"/>
              <a:gd name="connsiteY10" fmla="*/ 76563 h 5939305"/>
              <a:gd name="connsiteX11" fmla="*/ 6001994 w 7297096"/>
              <a:gd name="connsiteY11" fmla="*/ 72860 h 5939305"/>
              <a:gd name="connsiteX12" fmla="*/ 6011873 w 7297096"/>
              <a:gd name="connsiteY12" fmla="*/ 75332 h 5939305"/>
              <a:gd name="connsiteX13" fmla="*/ 6027928 w 7297096"/>
              <a:gd name="connsiteY13" fmla="*/ 74100 h 5939305"/>
              <a:gd name="connsiteX14" fmla="*/ 6034104 w 7297096"/>
              <a:gd name="connsiteY14" fmla="*/ 70397 h 5939305"/>
              <a:gd name="connsiteX15" fmla="*/ 6110675 w 7297096"/>
              <a:gd name="connsiteY15" fmla="*/ 58064 h 5939305"/>
              <a:gd name="connsiteX16" fmla="*/ 6174896 w 7297096"/>
              <a:gd name="connsiteY16" fmla="*/ 53139 h 5939305"/>
              <a:gd name="connsiteX17" fmla="*/ 6251468 w 7297096"/>
              <a:gd name="connsiteY17" fmla="*/ 40805 h 5939305"/>
              <a:gd name="connsiteX18" fmla="*/ 6267523 w 7297096"/>
              <a:gd name="connsiteY18" fmla="*/ 39573 h 5939305"/>
              <a:gd name="connsiteX19" fmla="*/ 6271226 w 7297096"/>
              <a:gd name="connsiteY19" fmla="*/ 45749 h 5939305"/>
              <a:gd name="connsiteX20" fmla="*/ 6281105 w 7297096"/>
              <a:gd name="connsiteY20" fmla="*/ 48222 h 5939305"/>
              <a:gd name="connsiteX21" fmla="*/ 6293457 w 7297096"/>
              <a:gd name="connsiteY21" fmla="*/ 40814 h 5939305"/>
              <a:gd name="connsiteX22" fmla="*/ 6315688 w 7297096"/>
              <a:gd name="connsiteY22" fmla="*/ 35879 h 5939305"/>
              <a:gd name="connsiteX23" fmla="*/ 6351502 w 7297096"/>
              <a:gd name="connsiteY23" fmla="*/ 39592 h 5939305"/>
              <a:gd name="connsiteX24" fmla="*/ 6370029 w 7297096"/>
              <a:gd name="connsiteY24" fmla="*/ 28482 h 5939305"/>
              <a:gd name="connsiteX25" fmla="*/ 6395964 w 7297096"/>
              <a:gd name="connsiteY25" fmla="*/ 29722 h 5939305"/>
              <a:gd name="connsiteX26" fmla="*/ 6419426 w 7297096"/>
              <a:gd name="connsiteY26" fmla="*/ 40842 h 5939305"/>
              <a:gd name="connsiteX27" fmla="*/ 6435481 w 7297096"/>
              <a:gd name="connsiteY27" fmla="*/ 39611 h 5939305"/>
              <a:gd name="connsiteX28" fmla="*/ 6447833 w 7297096"/>
              <a:gd name="connsiteY28" fmla="*/ 32203 h 5939305"/>
              <a:gd name="connsiteX29" fmla="*/ 6457712 w 7297096"/>
              <a:gd name="connsiteY29" fmla="*/ 34676 h 5939305"/>
              <a:gd name="connsiteX30" fmla="*/ 6467591 w 7297096"/>
              <a:gd name="connsiteY30" fmla="*/ 37148 h 5939305"/>
              <a:gd name="connsiteX31" fmla="*/ 6479942 w 7297096"/>
              <a:gd name="connsiteY31" fmla="*/ 29741 h 5939305"/>
              <a:gd name="connsiteX32" fmla="*/ 6487350 w 7297096"/>
              <a:gd name="connsiteY32" fmla="*/ 42092 h 5939305"/>
              <a:gd name="connsiteX33" fmla="*/ 6478702 w 7297096"/>
              <a:gd name="connsiteY33" fmla="*/ 55675 h 5939305"/>
              <a:gd name="connsiteX34" fmla="*/ 6476229 w 7297096"/>
              <a:gd name="connsiteY34" fmla="*/ 65554 h 5939305"/>
              <a:gd name="connsiteX35" fmla="*/ 6470055 w 7297096"/>
              <a:gd name="connsiteY35" fmla="*/ 69258 h 5939305"/>
              <a:gd name="connsiteX36" fmla="*/ 6460175 w 7297096"/>
              <a:gd name="connsiteY36" fmla="*/ 66786 h 5939305"/>
              <a:gd name="connsiteX37" fmla="*/ 6456472 w 7297096"/>
              <a:gd name="connsiteY37" fmla="*/ 60610 h 5939305"/>
              <a:gd name="connsiteX38" fmla="*/ 6450296 w 7297096"/>
              <a:gd name="connsiteY38" fmla="*/ 64314 h 5939305"/>
              <a:gd name="connsiteX39" fmla="*/ 6431768 w 7297096"/>
              <a:gd name="connsiteY39" fmla="*/ 75424 h 5939305"/>
              <a:gd name="connsiteX40" fmla="*/ 6425593 w 7297096"/>
              <a:gd name="connsiteY40" fmla="*/ 79128 h 5939305"/>
              <a:gd name="connsiteX41" fmla="*/ 6419417 w 7297096"/>
              <a:gd name="connsiteY41" fmla="*/ 82831 h 5939305"/>
              <a:gd name="connsiteX42" fmla="*/ 6398418 w 7297096"/>
              <a:gd name="connsiteY42" fmla="*/ 103822 h 5939305"/>
              <a:gd name="connsiteX43" fmla="*/ 6373715 w 7297096"/>
              <a:gd name="connsiteY43" fmla="*/ 118636 h 5939305"/>
              <a:gd name="connsiteX44" fmla="*/ 6345307 w 7297096"/>
              <a:gd name="connsiteY44" fmla="*/ 127275 h 5939305"/>
              <a:gd name="connsiteX45" fmla="*/ 6371242 w 7297096"/>
              <a:gd name="connsiteY45" fmla="*/ 128516 h 5939305"/>
              <a:gd name="connsiteX46" fmla="*/ 6388529 w 7297096"/>
              <a:gd name="connsiteY46" fmla="*/ 143339 h 5939305"/>
              <a:gd name="connsiteX47" fmla="*/ 6407057 w 7297096"/>
              <a:gd name="connsiteY47" fmla="*/ 132229 h 5939305"/>
              <a:gd name="connsiteX48" fmla="*/ 6423111 w 7297096"/>
              <a:gd name="connsiteY48" fmla="*/ 130996 h 5939305"/>
              <a:gd name="connsiteX49" fmla="*/ 6441639 w 7297096"/>
              <a:gd name="connsiteY49" fmla="*/ 119886 h 5939305"/>
              <a:gd name="connsiteX50" fmla="*/ 6445342 w 7297096"/>
              <a:gd name="connsiteY50" fmla="*/ 126062 h 5939305"/>
              <a:gd name="connsiteX51" fmla="*/ 6451517 w 7297096"/>
              <a:gd name="connsiteY51" fmla="*/ 122359 h 5939305"/>
              <a:gd name="connsiteX52" fmla="*/ 6457693 w 7297096"/>
              <a:gd name="connsiteY52" fmla="*/ 118655 h 5939305"/>
              <a:gd name="connsiteX53" fmla="*/ 6493507 w 7297096"/>
              <a:gd name="connsiteY53" fmla="*/ 122368 h 5939305"/>
              <a:gd name="connsiteX54" fmla="*/ 6528090 w 7297096"/>
              <a:gd name="connsiteY54" fmla="*/ 110025 h 5939305"/>
              <a:gd name="connsiteX55" fmla="*/ 6546617 w 7297096"/>
              <a:gd name="connsiteY55" fmla="*/ 98915 h 5939305"/>
              <a:gd name="connsiteX56" fmla="*/ 6575024 w 7297096"/>
              <a:gd name="connsiteY56" fmla="*/ 90276 h 5939305"/>
              <a:gd name="connsiteX57" fmla="*/ 6607134 w 7297096"/>
              <a:gd name="connsiteY57" fmla="*/ 87813 h 5939305"/>
              <a:gd name="connsiteX58" fmla="*/ 6652826 w 7297096"/>
              <a:gd name="connsiteY58" fmla="*/ 93998 h 5939305"/>
              <a:gd name="connsiteX59" fmla="*/ 6676289 w 7297096"/>
              <a:gd name="connsiteY59" fmla="*/ 105118 h 5939305"/>
              <a:gd name="connsiteX60" fmla="*/ 6708400 w 7297096"/>
              <a:gd name="connsiteY60" fmla="*/ 102655 h 5939305"/>
              <a:gd name="connsiteX61" fmla="*/ 6736806 w 7297096"/>
              <a:gd name="connsiteY61" fmla="*/ 94017 h 5939305"/>
              <a:gd name="connsiteX62" fmla="*/ 6773861 w 7297096"/>
              <a:gd name="connsiteY62" fmla="*/ 71795 h 5939305"/>
              <a:gd name="connsiteX63" fmla="*/ 6809674 w 7297096"/>
              <a:gd name="connsiteY63" fmla="*/ 75508 h 5939305"/>
              <a:gd name="connsiteX64" fmla="*/ 6844256 w 7297096"/>
              <a:gd name="connsiteY64" fmla="*/ 63165 h 5939305"/>
              <a:gd name="connsiteX65" fmla="*/ 6882542 w 7297096"/>
              <a:gd name="connsiteY65" fmla="*/ 56999 h 5939305"/>
              <a:gd name="connsiteX66" fmla="*/ 6889950 w 7297096"/>
              <a:gd name="connsiteY66" fmla="*/ 69351 h 5939305"/>
              <a:gd name="connsiteX67" fmla="*/ 6877598 w 7297096"/>
              <a:gd name="connsiteY67" fmla="*/ 76758 h 5939305"/>
              <a:gd name="connsiteX68" fmla="*/ 6868951 w 7297096"/>
              <a:gd name="connsiteY68" fmla="*/ 90341 h 5939305"/>
              <a:gd name="connsiteX69" fmla="*/ 6846719 w 7297096"/>
              <a:gd name="connsiteY69" fmla="*/ 95276 h 5939305"/>
              <a:gd name="connsiteX70" fmla="*/ 6828192 w 7297096"/>
              <a:gd name="connsiteY70" fmla="*/ 106387 h 5939305"/>
              <a:gd name="connsiteX71" fmla="*/ 6802258 w 7297096"/>
              <a:gd name="connsiteY71" fmla="*/ 105146 h 5939305"/>
              <a:gd name="connsiteX72" fmla="*/ 6796082 w 7297096"/>
              <a:gd name="connsiteY72" fmla="*/ 108850 h 5939305"/>
              <a:gd name="connsiteX73" fmla="*/ 6783731 w 7297096"/>
              <a:gd name="connsiteY73" fmla="*/ 116257 h 5939305"/>
              <a:gd name="connsiteX74" fmla="*/ 6771379 w 7297096"/>
              <a:gd name="connsiteY74" fmla="*/ 123664 h 5939305"/>
              <a:gd name="connsiteX75" fmla="*/ 6778786 w 7297096"/>
              <a:gd name="connsiteY75" fmla="*/ 136016 h 5939305"/>
              <a:gd name="connsiteX76" fmla="*/ 6791138 w 7297096"/>
              <a:gd name="connsiteY76" fmla="*/ 128609 h 5939305"/>
              <a:gd name="connsiteX77" fmla="*/ 6798545 w 7297096"/>
              <a:gd name="connsiteY77" fmla="*/ 140960 h 5939305"/>
              <a:gd name="connsiteX78" fmla="*/ 6802248 w 7297096"/>
              <a:gd name="connsiteY78" fmla="*/ 147136 h 5939305"/>
              <a:gd name="connsiteX79" fmla="*/ 6789897 w 7297096"/>
              <a:gd name="connsiteY79" fmla="*/ 154543 h 5939305"/>
              <a:gd name="connsiteX80" fmla="*/ 6777545 w 7297096"/>
              <a:gd name="connsiteY80" fmla="*/ 161950 h 5939305"/>
              <a:gd name="connsiteX81" fmla="*/ 6771369 w 7297096"/>
              <a:gd name="connsiteY81" fmla="*/ 165654 h 5939305"/>
              <a:gd name="connsiteX82" fmla="*/ 6746667 w 7297096"/>
              <a:gd name="connsiteY82" fmla="*/ 180468 h 5939305"/>
              <a:gd name="connsiteX83" fmla="*/ 6718260 w 7297096"/>
              <a:gd name="connsiteY83" fmla="*/ 189107 h 5939305"/>
              <a:gd name="connsiteX84" fmla="*/ 6693558 w 7297096"/>
              <a:gd name="connsiteY84" fmla="*/ 203921 h 5939305"/>
              <a:gd name="connsiteX85" fmla="*/ 6691085 w 7297096"/>
              <a:gd name="connsiteY85" fmla="*/ 213800 h 5939305"/>
              <a:gd name="connsiteX86" fmla="*/ 6678733 w 7297096"/>
              <a:gd name="connsiteY86" fmla="*/ 221207 h 5939305"/>
              <a:gd name="connsiteX87" fmla="*/ 6698492 w 7297096"/>
              <a:gd name="connsiteY87" fmla="*/ 226153 h 5939305"/>
              <a:gd name="connsiteX88" fmla="*/ 6720723 w 7297096"/>
              <a:gd name="connsiteY88" fmla="*/ 221217 h 5939305"/>
              <a:gd name="connsiteX89" fmla="*/ 6736778 w 7297096"/>
              <a:gd name="connsiteY89" fmla="*/ 219986 h 5939305"/>
              <a:gd name="connsiteX90" fmla="*/ 6742954 w 7297096"/>
              <a:gd name="connsiteY90" fmla="*/ 216282 h 5939305"/>
              <a:gd name="connsiteX91" fmla="*/ 6767656 w 7297096"/>
              <a:gd name="connsiteY91" fmla="*/ 201467 h 5939305"/>
              <a:gd name="connsiteX92" fmla="*/ 6799767 w 7297096"/>
              <a:gd name="connsiteY92" fmla="*/ 199004 h 5939305"/>
              <a:gd name="connsiteX93" fmla="*/ 6819526 w 7297096"/>
              <a:gd name="connsiteY93" fmla="*/ 203949 h 5939305"/>
              <a:gd name="connsiteX94" fmla="*/ 6847933 w 7297096"/>
              <a:gd name="connsiteY94" fmla="*/ 195310 h 5939305"/>
              <a:gd name="connsiteX95" fmla="*/ 6855340 w 7297096"/>
              <a:gd name="connsiteY95" fmla="*/ 207662 h 5939305"/>
              <a:gd name="connsiteX96" fmla="*/ 6862746 w 7297096"/>
              <a:gd name="connsiteY96" fmla="*/ 220013 h 5939305"/>
              <a:gd name="connsiteX97" fmla="*/ 6870153 w 7297096"/>
              <a:gd name="connsiteY97" fmla="*/ 232365 h 5939305"/>
              <a:gd name="connsiteX98" fmla="*/ 6873858 w 7297096"/>
              <a:gd name="connsiteY98" fmla="*/ 238541 h 5939305"/>
              <a:gd name="connsiteX99" fmla="*/ 6880033 w 7297096"/>
              <a:gd name="connsiteY99" fmla="*/ 234836 h 5939305"/>
              <a:gd name="connsiteX100" fmla="*/ 6886209 w 7297096"/>
              <a:gd name="connsiteY100" fmla="*/ 231133 h 5939305"/>
              <a:gd name="connsiteX101" fmla="*/ 6901032 w 7297096"/>
              <a:gd name="connsiteY101" fmla="*/ 213847 h 5939305"/>
              <a:gd name="connsiteX102" fmla="*/ 6917088 w 7297096"/>
              <a:gd name="connsiteY102" fmla="*/ 212615 h 5939305"/>
              <a:gd name="connsiteX103" fmla="*/ 6943023 w 7297096"/>
              <a:gd name="connsiteY103" fmla="*/ 213856 h 5939305"/>
              <a:gd name="connsiteX104" fmla="*/ 6898551 w 7297096"/>
              <a:gd name="connsiteY104" fmla="*/ 265716 h 5939305"/>
              <a:gd name="connsiteX105" fmla="*/ 6859024 w 7297096"/>
              <a:gd name="connsiteY105" fmla="*/ 297817 h 5939305"/>
              <a:gd name="connsiteX106" fmla="*/ 6799739 w 7297096"/>
              <a:gd name="connsiteY106" fmla="*/ 324973 h 5939305"/>
              <a:gd name="connsiteX107" fmla="*/ 6803443 w 7297096"/>
              <a:gd name="connsiteY107" fmla="*/ 331149 h 5939305"/>
              <a:gd name="connsiteX108" fmla="*/ 6804675 w 7297096"/>
              <a:gd name="connsiteY108" fmla="*/ 347204 h 5939305"/>
              <a:gd name="connsiteX109" fmla="*/ 6779972 w 7297096"/>
              <a:gd name="connsiteY109" fmla="*/ 362018 h 5939305"/>
              <a:gd name="connsiteX110" fmla="*/ 6771323 w 7297096"/>
              <a:gd name="connsiteY110" fmla="*/ 375601 h 5939305"/>
              <a:gd name="connsiteX111" fmla="*/ 6758973 w 7297096"/>
              <a:gd name="connsiteY111" fmla="*/ 383008 h 5939305"/>
              <a:gd name="connsiteX112" fmla="*/ 6746621 w 7297096"/>
              <a:gd name="connsiteY112" fmla="*/ 390415 h 5939305"/>
              <a:gd name="connsiteX113" fmla="*/ 6740445 w 7297096"/>
              <a:gd name="connsiteY113" fmla="*/ 394120 h 5939305"/>
              <a:gd name="connsiteX114" fmla="*/ 6744148 w 7297096"/>
              <a:gd name="connsiteY114" fmla="*/ 400295 h 5939305"/>
              <a:gd name="connsiteX115" fmla="*/ 6735501 w 7297096"/>
              <a:gd name="connsiteY115" fmla="*/ 413878 h 5939305"/>
              <a:gd name="connsiteX116" fmla="*/ 6728094 w 7297096"/>
              <a:gd name="connsiteY116" fmla="*/ 401527 h 5939305"/>
              <a:gd name="connsiteX117" fmla="*/ 6719445 w 7297096"/>
              <a:gd name="connsiteY117" fmla="*/ 415110 h 5939305"/>
              <a:gd name="connsiteX118" fmla="*/ 6700918 w 7297096"/>
              <a:gd name="connsiteY118" fmla="*/ 426220 h 5939305"/>
              <a:gd name="connsiteX119" fmla="*/ 6691039 w 7297096"/>
              <a:gd name="connsiteY119" fmla="*/ 423748 h 5939305"/>
              <a:gd name="connsiteX120" fmla="*/ 6684863 w 7297096"/>
              <a:gd name="connsiteY120" fmla="*/ 427452 h 5939305"/>
              <a:gd name="connsiteX121" fmla="*/ 6672511 w 7297096"/>
              <a:gd name="connsiteY121" fmla="*/ 434859 h 5939305"/>
              <a:gd name="connsiteX122" fmla="*/ 6626809 w 7297096"/>
              <a:gd name="connsiteY122" fmla="*/ 470663 h 5939305"/>
              <a:gd name="connsiteX123" fmla="*/ 6579876 w 7297096"/>
              <a:gd name="connsiteY123" fmla="*/ 490413 h 5939305"/>
              <a:gd name="connsiteX124" fmla="*/ 6537876 w 7297096"/>
              <a:gd name="connsiteY124" fmla="*/ 532393 h 5939305"/>
              <a:gd name="connsiteX125" fmla="*/ 6555164 w 7297096"/>
              <a:gd name="connsiteY125" fmla="*/ 547217 h 5939305"/>
              <a:gd name="connsiteX126" fmla="*/ 6562571 w 7297096"/>
              <a:gd name="connsiteY126" fmla="*/ 559569 h 5939305"/>
              <a:gd name="connsiteX127" fmla="*/ 6531692 w 7297096"/>
              <a:gd name="connsiteY127" fmla="*/ 578086 h 5939305"/>
              <a:gd name="connsiteX128" fmla="*/ 6527988 w 7297096"/>
              <a:gd name="connsiteY128" fmla="*/ 571911 h 5939305"/>
              <a:gd name="connsiteX129" fmla="*/ 6521812 w 7297096"/>
              <a:gd name="connsiteY129" fmla="*/ 575615 h 5939305"/>
              <a:gd name="connsiteX130" fmla="*/ 6511933 w 7297096"/>
              <a:gd name="connsiteY130" fmla="*/ 573142 h 5939305"/>
              <a:gd name="connsiteX131" fmla="*/ 6493406 w 7297096"/>
              <a:gd name="connsiteY131" fmla="*/ 584253 h 5939305"/>
              <a:gd name="connsiteX132" fmla="*/ 6456351 w 7297096"/>
              <a:gd name="connsiteY132" fmla="*/ 606475 h 5939305"/>
              <a:gd name="connsiteX133" fmla="*/ 6415593 w 7297096"/>
              <a:gd name="connsiteY133" fmla="*/ 622521 h 5939305"/>
              <a:gd name="connsiteX134" fmla="*/ 6371131 w 7297096"/>
              <a:gd name="connsiteY134" fmla="*/ 632391 h 5939305"/>
              <a:gd name="connsiteX135" fmla="*/ 6378538 w 7297096"/>
              <a:gd name="connsiteY135" fmla="*/ 644742 h 5939305"/>
              <a:gd name="connsiteX136" fmla="*/ 6267375 w 7297096"/>
              <a:gd name="connsiteY136" fmla="*/ 711406 h 5939305"/>
              <a:gd name="connsiteX137" fmla="*/ 6183378 w 7297096"/>
              <a:gd name="connsiteY137" fmla="*/ 795367 h 5939305"/>
              <a:gd name="connsiteX138" fmla="*/ 6140147 w 7297096"/>
              <a:gd name="connsiteY138" fmla="*/ 821293 h 5939305"/>
              <a:gd name="connsiteX139" fmla="*/ 6147554 w 7297096"/>
              <a:gd name="connsiteY139" fmla="*/ 833645 h 5939305"/>
              <a:gd name="connsiteX140" fmla="*/ 6145083 w 7297096"/>
              <a:gd name="connsiteY140" fmla="*/ 843523 h 5939305"/>
              <a:gd name="connsiteX141" fmla="*/ 6126555 w 7297096"/>
              <a:gd name="connsiteY141" fmla="*/ 854634 h 5939305"/>
              <a:gd name="connsiteX142" fmla="*/ 6120379 w 7297096"/>
              <a:gd name="connsiteY142" fmla="*/ 858338 h 5939305"/>
              <a:gd name="connsiteX143" fmla="*/ 6124083 w 7297096"/>
              <a:gd name="connsiteY143" fmla="*/ 864514 h 5939305"/>
              <a:gd name="connsiteX144" fmla="*/ 6127787 w 7297096"/>
              <a:gd name="connsiteY144" fmla="*/ 870689 h 5939305"/>
              <a:gd name="connsiteX145" fmla="*/ 6135194 w 7297096"/>
              <a:gd name="connsiteY145" fmla="*/ 883041 h 5939305"/>
              <a:gd name="connsiteX146" fmla="*/ 6159897 w 7297096"/>
              <a:gd name="connsiteY146" fmla="*/ 868227 h 5939305"/>
              <a:gd name="connsiteX147" fmla="*/ 6171016 w 7297096"/>
              <a:gd name="connsiteY147" fmla="*/ 844764 h 5939305"/>
              <a:gd name="connsiteX148" fmla="*/ 6201895 w 7297096"/>
              <a:gd name="connsiteY148" fmla="*/ 826246 h 5939305"/>
              <a:gd name="connsiteX149" fmla="*/ 6232774 w 7297096"/>
              <a:gd name="connsiteY149" fmla="*/ 807727 h 5939305"/>
              <a:gd name="connsiteX150" fmla="*/ 6283412 w 7297096"/>
              <a:gd name="connsiteY150" fmla="*/ 794155 h 5939305"/>
              <a:gd name="connsiteX151" fmla="*/ 6289588 w 7297096"/>
              <a:gd name="connsiteY151" fmla="*/ 790450 h 5939305"/>
              <a:gd name="connsiteX152" fmla="*/ 6301939 w 7297096"/>
              <a:gd name="connsiteY152" fmla="*/ 783043 h 5939305"/>
              <a:gd name="connsiteX153" fmla="*/ 6320467 w 7297096"/>
              <a:gd name="connsiteY153" fmla="*/ 771933 h 5939305"/>
              <a:gd name="connsiteX154" fmla="*/ 6338993 w 7297096"/>
              <a:gd name="connsiteY154" fmla="*/ 760821 h 5939305"/>
              <a:gd name="connsiteX155" fmla="*/ 6367400 w 7297096"/>
              <a:gd name="connsiteY155" fmla="*/ 752184 h 5939305"/>
              <a:gd name="connsiteX156" fmla="*/ 6457565 w 7297096"/>
              <a:gd name="connsiteY156" fmla="*/ 706508 h 5939305"/>
              <a:gd name="connsiteX157" fmla="*/ 6561311 w 7297096"/>
              <a:gd name="connsiteY157" fmla="*/ 669482 h 5939305"/>
              <a:gd name="connsiteX158" fmla="*/ 6567487 w 7297096"/>
              <a:gd name="connsiteY158" fmla="*/ 665779 h 5939305"/>
              <a:gd name="connsiteX159" fmla="*/ 6579838 w 7297096"/>
              <a:gd name="connsiteY159" fmla="*/ 658372 h 5939305"/>
              <a:gd name="connsiteX160" fmla="*/ 6595894 w 7297096"/>
              <a:gd name="connsiteY160" fmla="*/ 657140 h 5939305"/>
              <a:gd name="connsiteX161" fmla="*/ 6602070 w 7297096"/>
              <a:gd name="connsiteY161" fmla="*/ 653436 h 5939305"/>
              <a:gd name="connsiteX162" fmla="*/ 6608244 w 7297096"/>
              <a:gd name="connsiteY162" fmla="*/ 649733 h 5939305"/>
              <a:gd name="connsiteX163" fmla="*/ 6640355 w 7297096"/>
              <a:gd name="connsiteY163" fmla="*/ 647269 h 5939305"/>
              <a:gd name="connsiteX164" fmla="*/ 6668762 w 7297096"/>
              <a:gd name="connsiteY164" fmla="*/ 638632 h 5939305"/>
              <a:gd name="connsiteX165" fmla="*/ 6699640 w 7297096"/>
              <a:gd name="connsiteY165" fmla="*/ 620113 h 5939305"/>
              <a:gd name="connsiteX166" fmla="*/ 6725575 w 7297096"/>
              <a:gd name="connsiteY166" fmla="*/ 621353 h 5939305"/>
              <a:gd name="connsiteX167" fmla="*/ 6747806 w 7297096"/>
              <a:gd name="connsiteY167" fmla="*/ 616419 h 5939305"/>
              <a:gd name="connsiteX168" fmla="*/ 6774971 w 7297096"/>
              <a:gd name="connsiteY168" fmla="*/ 633715 h 5939305"/>
              <a:gd name="connsiteX169" fmla="*/ 6778675 w 7297096"/>
              <a:gd name="connsiteY169" fmla="*/ 639891 h 5939305"/>
              <a:gd name="connsiteX170" fmla="*/ 6782378 w 7297096"/>
              <a:gd name="connsiteY170" fmla="*/ 646066 h 5939305"/>
              <a:gd name="connsiteX171" fmla="*/ 6794730 w 7297096"/>
              <a:gd name="connsiteY171" fmla="*/ 638659 h 5939305"/>
              <a:gd name="connsiteX172" fmla="*/ 6805841 w 7297096"/>
              <a:gd name="connsiteY172" fmla="*/ 657186 h 5939305"/>
              <a:gd name="connsiteX173" fmla="*/ 6829303 w 7297096"/>
              <a:gd name="connsiteY173" fmla="*/ 668307 h 5939305"/>
              <a:gd name="connsiteX174" fmla="*/ 6856469 w 7297096"/>
              <a:gd name="connsiteY174" fmla="*/ 685602 h 5939305"/>
              <a:gd name="connsiteX175" fmla="*/ 6876228 w 7297096"/>
              <a:gd name="connsiteY175" fmla="*/ 690546 h 5939305"/>
              <a:gd name="connsiteX176" fmla="*/ 6893514 w 7297096"/>
              <a:gd name="connsiteY176" fmla="*/ 705370 h 5939305"/>
              <a:gd name="connsiteX177" fmla="*/ 6919440 w 7297096"/>
              <a:gd name="connsiteY177" fmla="*/ 748600 h 5939305"/>
              <a:gd name="connsiteX178" fmla="*/ 6935486 w 7297096"/>
              <a:gd name="connsiteY178" fmla="*/ 789359 h 5939305"/>
              <a:gd name="connsiteX179" fmla="*/ 6953995 w 7297096"/>
              <a:gd name="connsiteY179" fmla="*/ 862227 h 5939305"/>
              <a:gd name="connsiteX180" fmla="*/ 6965105 w 7297096"/>
              <a:gd name="connsiteY180" fmla="*/ 880755 h 5939305"/>
              <a:gd name="connsiteX181" fmla="*/ 6972512 w 7297096"/>
              <a:gd name="connsiteY181" fmla="*/ 893105 h 5939305"/>
              <a:gd name="connsiteX182" fmla="*/ 6981151 w 7297096"/>
              <a:gd name="connsiteY182" fmla="*/ 921512 h 5939305"/>
              <a:gd name="connsiteX183" fmla="*/ 6991031 w 7297096"/>
              <a:gd name="connsiteY183" fmla="*/ 923984 h 5939305"/>
              <a:gd name="connsiteX184" fmla="*/ 6994734 w 7297096"/>
              <a:gd name="connsiteY184" fmla="*/ 930160 h 5939305"/>
              <a:gd name="connsiteX185" fmla="*/ 6998438 w 7297096"/>
              <a:gd name="connsiteY185" fmla="*/ 936336 h 5939305"/>
              <a:gd name="connsiteX186" fmla="*/ 6992262 w 7297096"/>
              <a:gd name="connsiteY186" fmla="*/ 940040 h 5939305"/>
              <a:gd name="connsiteX187" fmla="*/ 6999669 w 7297096"/>
              <a:gd name="connsiteY187" fmla="*/ 952390 h 5939305"/>
              <a:gd name="connsiteX188" fmla="*/ 7009548 w 7297096"/>
              <a:gd name="connsiteY188" fmla="*/ 954863 h 5939305"/>
              <a:gd name="connsiteX189" fmla="*/ 7019428 w 7297096"/>
              <a:gd name="connsiteY189" fmla="*/ 957335 h 5939305"/>
              <a:gd name="connsiteX190" fmla="*/ 7024363 w 7297096"/>
              <a:gd name="connsiteY190" fmla="*/ 979566 h 5939305"/>
              <a:gd name="connsiteX191" fmla="*/ 7028067 w 7297096"/>
              <a:gd name="connsiteY191" fmla="*/ 985742 h 5939305"/>
              <a:gd name="connsiteX192" fmla="*/ 7031770 w 7297096"/>
              <a:gd name="connsiteY192" fmla="*/ 991918 h 5939305"/>
              <a:gd name="connsiteX193" fmla="*/ 7035474 w 7297096"/>
              <a:gd name="connsiteY193" fmla="*/ 998094 h 5939305"/>
              <a:gd name="connsiteX194" fmla="*/ 7039177 w 7297096"/>
              <a:gd name="connsiteY194" fmla="*/ 1004268 h 5939305"/>
              <a:gd name="connsiteX195" fmla="*/ 7052760 w 7297096"/>
              <a:gd name="connsiteY195" fmla="*/ 1012917 h 5939305"/>
              <a:gd name="connsiteX196" fmla="*/ 7065112 w 7297096"/>
              <a:gd name="connsiteY196" fmla="*/ 1005510 h 5939305"/>
              <a:gd name="connsiteX197" fmla="*/ 7071287 w 7297096"/>
              <a:gd name="connsiteY197" fmla="*/ 1001807 h 5939305"/>
              <a:gd name="connsiteX198" fmla="*/ 7074992 w 7297096"/>
              <a:gd name="connsiteY198" fmla="*/ 1007981 h 5939305"/>
              <a:gd name="connsiteX199" fmla="*/ 7087342 w 7297096"/>
              <a:gd name="connsiteY199" fmla="*/ 1000574 h 5939305"/>
              <a:gd name="connsiteX200" fmla="*/ 7102158 w 7297096"/>
              <a:gd name="connsiteY200" fmla="*/ 1025277 h 5939305"/>
              <a:gd name="connsiteX201" fmla="*/ 7118212 w 7297096"/>
              <a:gd name="connsiteY201" fmla="*/ 1024046 h 5939305"/>
              <a:gd name="connsiteX202" fmla="*/ 7105861 w 7297096"/>
              <a:gd name="connsiteY202" fmla="*/ 1031453 h 5939305"/>
              <a:gd name="connsiteX203" fmla="*/ 7089806 w 7297096"/>
              <a:gd name="connsiteY203" fmla="*/ 1032685 h 5939305"/>
              <a:gd name="connsiteX204" fmla="*/ 7083630 w 7297096"/>
              <a:gd name="connsiteY204" fmla="*/ 1036389 h 5939305"/>
              <a:gd name="connsiteX205" fmla="*/ 7057696 w 7297096"/>
              <a:gd name="connsiteY205" fmla="*/ 1035147 h 5939305"/>
              <a:gd name="connsiteX206" fmla="*/ 7056454 w 7297096"/>
              <a:gd name="connsiteY206" fmla="*/ 1061082 h 5939305"/>
              <a:gd name="connsiteX207" fmla="*/ 7045334 w 7297096"/>
              <a:gd name="connsiteY207" fmla="*/ 1084545 h 5939305"/>
              <a:gd name="connsiteX208" fmla="*/ 7046567 w 7297096"/>
              <a:gd name="connsiteY208" fmla="*/ 1100600 h 5939305"/>
              <a:gd name="connsiteX209" fmla="*/ 7037918 w 7297096"/>
              <a:gd name="connsiteY209" fmla="*/ 1114183 h 5939305"/>
              <a:gd name="connsiteX210" fmla="*/ 7041621 w 7297096"/>
              <a:gd name="connsiteY210" fmla="*/ 1120359 h 5939305"/>
              <a:gd name="connsiteX211" fmla="*/ 7029271 w 7297096"/>
              <a:gd name="connsiteY211" fmla="*/ 1127766 h 5939305"/>
              <a:gd name="connsiteX212" fmla="*/ 7026798 w 7297096"/>
              <a:gd name="connsiteY212" fmla="*/ 1137645 h 5939305"/>
              <a:gd name="connsiteX213" fmla="*/ 7031734 w 7297096"/>
              <a:gd name="connsiteY213" fmla="*/ 1159876 h 5939305"/>
              <a:gd name="connsiteX214" fmla="*/ 7029261 w 7297096"/>
              <a:gd name="connsiteY214" fmla="*/ 1169755 h 5939305"/>
              <a:gd name="connsiteX215" fmla="*/ 7014438 w 7297096"/>
              <a:gd name="connsiteY215" fmla="*/ 1187041 h 5939305"/>
              <a:gd name="connsiteX216" fmla="*/ 7005789 w 7297096"/>
              <a:gd name="connsiteY216" fmla="*/ 1200624 h 5939305"/>
              <a:gd name="connsiteX217" fmla="*/ 6994670 w 7297096"/>
              <a:gd name="connsiteY217" fmla="*/ 1224087 h 5939305"/>
              <a:gd name="connsiteX218" fmla="*/ 6986022 w 7297096"/>
              <a:gd name="connsiteY218" fmla="*/ 1237670 h 5939305"/>
              <a:gd name="connsiteX219" fmla="*/ 6967494 w 7297096"/>
              <a:gd name="connsiteY219" fmla="*/ 1248780 h 5939305"/>
              <a:gd name="connsiteX220" fmla="*/ 6942791 w 7297096"/>
              <a:gd name="connsiteY220" fmla="*/ 1263595 h 5939305"/>
              <a:gd name="connsiteX221" fmla="*/ 6874858 w 7297096"/>
              <a:gd name="connsiteY221" fmla="*/ 1304335 h 5939305"/>
              <a:gd name="connsiteX222" fmla="*/ 6809397 w 7297096"/>
              <a:gd name="connsiteY222" fmla="*/ 1335195 h 5939305"/>
              <a:gd name="connsiteX223" fmla="*/ 6797046 w 7297096"/>
              <a:gd name="connsiteY223" fmla="*/ 1342601 h 5939305"/>
              <a:gd name="connsiteX224" fmla="*/ 6704410 w 7297096"/>
              <a:gd name="connsiteY224" fmla="*/ 1398156 h 5939305"/>
              <a:gd name="connsiteX225" fmla="*/ 6596958 w 7297096"/>
              <a:gd name="connsiteY225" fmla="*/ 1429008 h 5939305"/>
              <a:gd name="connsiteX226" fmla="*/ 6508027 w 7297096"/>
              <a:gd name="connsiteY226" fmla="*/ 1490737 h 5939305"/>
              <a:gd name="connsiteX227" fmla="*/ 6424038 w 7297096"/>
              <a:gd name="connsiteY227" fmla="*/ 1532708 h 5939305"/>
              <a:gd name="connsiteX228" fmla="*/ 6319050 w 7297096"/>
              <a:gd name="connsiteY228" fmla="*/ 1595669 h 5939305"/>
              <a:gd name="connsiteX229" fmla="*/ 6216535 w 7297096"/>
              <a:gd name="connsiteY229" fmla="*/ 1648750 h 5939305"/>
              <a:gd name="connsiteX230" fmla="*/ 6214062 w 7297096"/>
              <a:gd name="connsiteY230" fmla="*/ 1658630 h 5939305"/>
              <a:gd name="connsiteX231" fmla="*/ 6146129 w 7297096"/>
              <a:gd name="connsiteY231" fmla="*/ 1699369 h 5939305"/>
              <a:gd name="connsiteX232" fmla="*/ 6121426 w 7297096"/>
              <a:gd name="connsiteY232" fmla="*/ 1714185 h 5939305"/>
              <a:gd name="connsiteX233" fmla="*/ 6096723 w 7297096"/>
              <a:gd name="connsiteY233" fmla="*/ 1728998 h 5939305"/>
              <a:gd name="connsiteX234" fmla="*/ 6074493 w 7297096"/>
              <a:gd name="connsiteY234" fmla="*/ 1733934 h 5939305"/>
              <a:gd name="connsiteX235" fmla="*/ 5902812 w 7297096"/>
              <a:gd name="connsiteY235" fmla="*/ 1811700 h 5939305"/>
              <a:gd name="connsiteX236" fmla="*/ 5874405 w 7297096"/>
              <a:gd name="connsiteY236" fmla="*/ 1820339 h 5939305"/>
              <a:gd name="connsiteX237" fmla="*/ 5824999 w 7297096"/>
              <a:gd name="connsiteY237" fmla="*/ 1849968 h 5939305"/>
              <a:gd name="connsiteX238" fmla="*/ 5806473 w 7297096"/>
              <a:gd name="connsiteY238" fmla="*/ 1861078 h 5939305"/>
              <a:gd name="connsiteX239" fmla="*/ 5794121 w 7297096"/>
              <a:gd name="connsiteY239" fmla="*/ 1868485 h 5939305"/>
              <a:gd name="connsiteX240" fmla="*/ 5787945 w 7297096"/>
              <a:gd name="connsiteY240" fmla="*/ 1872189 h 5939305"/>
              <a:gd name="connsiteX241" fmla="*/ 5781770 w 7297096"/>
              <a:gd name="connsiteY241" fmla="*/ 1875892 h 5939305"/>
              <a:gd name="connsiteX242" fmla="*/ 5775594 w 7297096"/>
              <a:gd name="connsiteY242" fmla="*/ 1879596 h 5939305"/>
              <a:gd name="connsiteX243" fmla="*/ 5753362 w 7297096"/>
              <a:gd name="connsiteY243" fmla="*/ 1884531 h 5939305"/>
              <a:gd name="connsiteX244" fmla="*/ 5734836 w 7297096"/>
              <a:gd name="connsiteY244" fmla="*/ 1895642 h 5939305"/>
              <a:gd name="connsiteX245" fmla="*/ 5710133 w 7297096"/>
              <a:gd name="connsiteY245" fmla="*/ 1910457 h 5939305"/>
              <a:gd name="connsiteX246" fmla="*/ 5689133 w 7297096"/>
              <a:gd name="connsiteY246" fmla="*/ 1931447 h 5939305"/>
              <a:gd name="connsiteX247" fmla="*/ 5652079 w 7297096"/>
              <a:gd name="connsiteY247" fmla="*/ 1953669 h 5939305"/>
              <a:gd name="connsiteX248" fmla="*/ 5617496 w 7297096"/>
              <a:gd name="connsiteY248" fmla="*/ 1966010 h 5939305"/>
              <a:gd name="connsiteX249" fmla="*/ 5582914 w 7297096"/>
              <a:gd name="connsiteY249" fmla="*/ 1978353 h 5939305"/>
              <a:gd name="connsiteX250" fmla="*/ 5564386 w 7297096"/>
              <a:gd name="connsiteY250" fmla="*/ 1989463 h 5939305"/>
              <a:gd name="connsiteX251" fmla="*/ 5558210 w 7297096"/>
              <a:gd name="connsiteY251" fmla="*/ 1993166 h 5939305"/>
              <a:gd name="connsiteX252" fmla="*/ 5555739 w 7297096"/>
              <a:gd name="connsiteY252" fmla="*/ 2003046 h 5939305"/>
              <a:gd name="connsiteX253" fmla="*/ 5553266 w 7297096"/>
              <a:gd name="connsiteY253" fmla="*/ 2012925 h 5939305"/>
              <a:gd name="connsiteX254" fmla="*/ 5556970 w 7297096"/>
              <a:gd name="connsiteY254" fmla="*/ 2019101 h 5939305"/>
              <a:gd name="connsiteX255" fmla="*/ 5566849 w 7297096"/>
              <a:gd name="connsiteY255" fmla="*/ 2021574 h 5939305"/>
              <a:gd name="connsiteX256" fmla="*/ 5573025 w 7297096"/>
              <a:gd name="connsiteY256" fmla="*/ 2017870 h 5939305"/>
              <a:gd name="connsiteX257" fmla="*/ 5586608 w 7297096"/>
              <a:gd name="connsiteY257" fmla="*/ 2026518 h 5939305"/>
              <a:gd name="connsiteX258" fmla="*/ 5648356 w 7297096"/>
              <a:gd name="connsiteY258" fmla="*/ 2031471 h 5939305"/>
              <a:gd name="connsiteX259" fmla="*/ 5664412 w 7297096"/>
              <a:gd name="connsiteY259" fmla="*/ 2030240 h 5939305"/>
              <a:gd name="connsiteX260" fmla="*/ 5692818 w 7297096"/>
              <a:gd name="connsiteY260" fmla="*/ 2021601 h 5939305"/>
              <a:gd name="connsiteX261" fmla="*/ 5721224 w 7297096"/>
              <a:gd name="connsiteY261" fmla="*/ 2012963 h 5939305"/>
              <a:gd name="connsiteX262" fmla="*/ 5731104 w 7297096"/>
              <a:gd name="connsiteY262" fmla="*/ 2015434 h 5939305"/>
              <a:gd name="connsiteX263" fmla="*/ 5737280 w 7297096"/>
              <a:gd name="connsiteY263" fmla="*/ 2011731 h 5939305"/>
              <a:gd name="connsiteX264" fmla="*/ 5743456 w 7297096"/>
              <a:gd name="connsiteY264" fmla="*/ 2008028 h 5939305"/>
              <a:gd name="connsiteX265" fmla="*/ 5755807 w 7297096"/>
              <a:gd name="connsiteY265" fmla="*/ 2000620 h 5939305"/>
              <a:gd name="connsiteX266" fmla="*/ 5775566 w 7297096"/>
              <a:gd name="connsiteY266" fmla="*/ 2005564 h 5939305"/>
              <a:gd name="connsiteX267" fmla="*/ 5785445 w 7297096"/>
              <a:gd name="connsiteY267" fmla="*/ 2008037 h 5939305"/>
              <a:gd name="connsiteX268" fmla="*/ 5797797 w 7297096"/>
              <a:gd name="connsiteY268" fmla="*/ 2000630 h 5939305"/>
              <a:gd name="connsiteX269" fmla="*/ 5807676 w 7297096"/>
              <a:gd name="connsiteY269" fmla="*/ 2003102 h 5939305"/>
              <a:gd name="connsiteX270" fmla="*/ 5813851 w 7297096"/>
              <a:gd name="connsiteY270" fmla="*/ 1999398 h 5939305"/>
              <a:gd name="connsiteX271" fmla="*/ 5832379 w 7297096"/>
              <a:gd name="connsiteY271" fmla="*/ 1988287 h 5939305"/>
              <a:gd name="connsiteX272" fmla="*/ 5848434 w 7297096"/>
              <a:gd name="connsiteY272" fmla="*/ 1987056 h 5939305"/>
              <a:gd name="connsiteX273" fmla="*/ 5862018 w 7297096"/>
              <a:gd name="connsiteY273" fmla="*/ 1995704 h 5939305"/>
              <a:gd name="connsiteX274" fmla="*/ 5875599 w 7297096"/>
              <a:gd name="connsiteY274" fmla="*/ 2004352 h 5939305"/>
              <a:gd name="connsiteX275" fmla="*/ 5853369 w 7297096"/>
              <a:gd name="connsiteY275" fmla="*/ 2009287 h 5939305"/>
              <a:gd name="connsiteX276" fmla="*/ 5828666 w 7297096"/>
              <a:gd name="connsiteY276" fmla="*/ 2024101 h 5939305"/>
              <a:gd name="connsiteX277" fmla="*/ 5792852 w 7297096"/>
              <a:gd name="connsiteY277" fmla="*/ 2020389 h 5939305"/>
              <a:gd name="connsiteX278" fmla="*/ 5786676 w 7297096"/>
              <a:gd name="connsiteY278" fmla="*/ 2024092 h 5939305"/>
              <a:gd name="connsiteX279" fmla="*/ 5770622 w 7297096"/>
              <a:gd name="connsiteY279" fmla="*/ 2025323 h 5939305"/>
              <a:gd name="connsiteX280" fmla="*/ 5758270 w 7297096"/>
              <a:gd name="connsiteY280" fmla="*/ 2032730 h 5939305"/>
              <a:gd name="connsiteX281" fmla="*/ 5752094 w 7297096"/>
              <a:gd name="connsiteY281" fmla="*/ 2036434 h 5939305"/>
              <a:gd name="connsiteX282" fmla="*/ 5745919 w 7297096"/>
              <a:gd name="connsiteY282" fmla="*/ 2040138 h 5939305"/>
              <a:gd name="connsiteX283" fmla="*/ 5739743 w 7297096"/>
              <a:gd name="connsiteY283" fmla="*/ 2043842 h 5939305"/>
              <a:gd name="connsiteX284" fmla="*/ 5717511 w 7297096"/>
              <a:gd name="connsiteY284" fmla="*/ 2048776 h 5939305"/>
              <a:gd name="connsiteX285" fmla="*/ 5711337 w 7297096"/>
              <a:gd name="connsiteY285" fmla="*/ 2052480 h 5939305"/>
              <a:gd name="connsiteX286" fmla="*/ 5705161 w 7297096"/>
              <a:gd name="connsiteY286" fmla="*/ 2056183 h 5939305"/>
              <a:gd name="connsiteX287" fmla="*/ 5682929 w 7297096"/>
              <a:gd name="connsiteY287" fmla="*/ 2061119 h 5939305"/>
              <a:gd name="connsiteX288" fmla="*/ 5670578 w 7297096"/>
              <a:gd name="connsiteY288" fmla="*/ 2068526 h 5939305"/>
              <a:gd name="connsiteX289" fmla="*/ 5652050 w 7297096"/>
              <a:gd name="connsiteY289" fmla="*/ 2079636 h 5939305"/>
              <a:gd name="connsiteX290" fmla="*/ 5638467 w 7297096"/>
              <a:gd name="connsiteY290" fmla="*/ 2070989 h 5939305"/>
              <a:gd name="connsiteX291" fmla="*/ 5582886 w 7297096"/>
              <a:gd name="connsiteY291" fmla="*/ 2104321 h 5939305"/>
              <a:gd name="connsiteX292" fmla="*/ 5571766 w 7297096"/>
              <a:gd name="connsiteY292" fmla="*/ 2127784 h 5939305"/>
              <a:gd name="connsiteX293" fmla="*/ 5539656 w 7297096"/>
              <a:gd name="connsiteY293" fmla="*/ 2130247 h 5939305"/>
              <a:gd name="connsiteX294" fmla="*/ 5514952 w 7297096"/>
              <a:gd name="connsiteY294" fmla="*/ 2145061 h 5939305"/>
              <a:gd name="connsiteX295" fmla="*/ 5511249 w 7297096"/>
              <a:gd name="connsiteY295" fmla="*/ 2138885 h 5939305"/>
              <a:gd name="connsiteX296" fmla="*/ 5505074 w 7297096"/>
              <a:gd name="connsiteY296" fmla="*/ 2142588 h 5939305"/>
              <a:gd name="connsiteX297" fmla="*/ 5498898 w 7297096"/>
              <a:gd name="connsiteY297" fmla="*/ 2146293 h 5939305"/>
              <a:gd name="connsiteX298" fmla="*/ 5490250 w 7297096"/>
              <a:gd name="connsiteY298" fmla="*/ 2159876 h 5939305"/>
              <a:gd name="connsiteX299" fmla="*/ 5480370 w 7297096"/>
              <a:gd name="connsiteY299" fmla="*/ 2157403 h 5939305"/>
              <a:gd name="connsiteX300" fmla="*/ 5477899 w 7297096"/>
              <a:gd name="connsiteY300" fmla="*/ 2167283 h 5939305"/>
              <a:gd name="connsiteX301" fmla="*/ 5485306 w 7297096"/>
              <a:gd name="connsiteY301" fmla="*/ 2179633 h 5939305"/>
              <a:gd name="connsiteX302" fmla="*/ 5495185 w 7297096"/>
              <a:gd name="connsiteY302" fmla="*/ 2182106 h 5939305"/>
              <a:gd name="connsiteX303" fmla="*/ 5501361 w 7297096"/>
              <a:gd name="connsiteY303" fmla="*/ 2178402 h 5939305"/>
              <a:gd name="connsiteX304" fmla="*/ 5505065 w 7297096"/>
              <a:gd name="connsiteY304" fmla="*/ 2184579 h 5939305"/>
              <a:gd name="connsiteX305" fmla="*/ 5517415 w 7297096"/>
              <a:gd name="connsiteY305" fmla="*/ 2177170 h 5939305"/>
              <a:gd name="connsiteX306" fmla="*/ 5521119 w 7297096"/>
              <a:gd name="connsiteY306" fmla="*/ 2183346 h 5939305"/>
              <a:gd name="connsiteX307" fmla="*/ 5533471 w 7297096"/>
              <a:gd name="connsiteY307" fmla="*/ 2175940 h 5939305"/>
              <a:gd name="connsiteX308" fmla="*/ 5539647 w 7297096"/>
              <a:gd name="connsiteY308" fmla="*/ 2172236 h 5939305"/>
              <a:gd name="connsiteX309" fmla="*/ 5575460 w 7297096"/>
              <a:gd name="connsiteY309" fmla="*/ 2175949 h 5939305"/>
              <a:gd name="connsiteX310" fmla="*/ 5603868 w 7297096"/>
              <a:gd name="connsiteY310" fmla="*/ 2167310 h 5939305"/>
              <a:gd name="connsiteX311" fmla="*/ 5628570 w 7297096"/>
              <a:gd name="connsiteY311" fmla="*/ 2152496 h 5939305"/>
              <a:gd name="connsiteX312" fmla="*/ 5638450 w 7297096"/>
              <a:gd name="connsiteY312" fmla="*/ 2154968 h 5939305"/>
              <a:gd name="connsiteX313" fmla="*/ 5652033 w 7297096"/>
              <a:gd name="connsiteY313" fmla="*/ 2163616 h 5939305"/>
              <a:gd name="connsiteX314" fmla="*/ 5661912 w 7297096"/>
              <a:gd name="connsiteY314" fmla="*/ 2166088 h 5939305"/>
              <a:gd name="connsiteX315" fmla="*/ 5697725 w 7297096"/>
              <a:gd name="connsiteY315" fmla="*/ 2169801 h 5939305"/>
              <a:gd name="connsiteX316" fmla="*/ 5729835 w 7297096"/>
              <a:gd name="connsiteY316" fmla="*/ 2167338 h 5939305"/>
              <a:gd name="connsiteX317" fmla="*/ 5768122 w 7297096"/>
              <a:gd name="connsiteY317" fmla="*/ 2161172 h 5939305"/>
              <a:gd name="connsiteX318" fmla="*/ 5790352 w 7297096"/>
              <a:gd name="connsiteY318" fmla="*/ 2156236 h 5939305"/>
              <a:gd name="connsiteX319" fmla="*/ 5802704 w 7297096"/>
              <a:gd name="connsiteY319" fmla="*/ 2148829 h 5939305"/>
              <a:gd name="connsiteX320" fmla="*/ 5808879 w 7297096"/>
              <a:gd name="connsiteY320" fmla="*/ 2145125 h 5939305"/>
              <a:gd name="connsiteX321" fmla="*/ 5815055 w 7297096"/>
              <a:gd name="connsiteY321" fmla="*/ 2141422 h 5939305"/>
              <a:gd name="connsiteX322" fmla="*/ 5821231 w 7297096"/>
              <a:gd name="connsiteY322" fmla="*/ 2137718 h 5939305"/>
              <a:gd name="connsiteX323" fmla="*/ 5833583 w 7297096"/>
              <a:gd name="connsiteY323" fmla="*/ 2130311 h 5939305"/>
              <a:gd name="connsiteX324" fmla="*/ 5839758 w 7297096"/>
              <a:gd name="connsiteY324" fmla="*/ 2126607 h 5939305"/>
              <a:gd name="connsiteX325" fmla="*/ 5845934 w 7297096"/>
              <a:gd name="connsiteY325" fmla="*/ 2122903 h 5939305"/>
              <a:gd name="connsiteX326" fmla="*/ 5852110 w 7297096"/>
              <a:gd name="connsiteY326" fmla="*/ 2119201 h 5939305"/>
              <a:gd name="connsiteX327" fmla="*/ 5878045 w 7297096"/>
              <a:gd name="connsiteY327" fmla="*/ 2120441 h 5939305"/>
              <a:gd name="connsiteX328" fmla="*/ 5884221 w 7297096"/>
              <a:gd name="connsiteY328" fmla="*/ 2116738 h 5939305"/>
              <a:gd name="connsiteX329" fmla="*/ 5906451 w 7297096"/>
              <a:gd name="connsiteY329" fmla="*/ 2111802 h 5939305"/>
              <a:gd name="connsiteX330" fmla="*/ 5908924 w 7297096"/>
              <a:gd name="connsiteY330" fmla="*/ 2101923 h 5939305"/>
              <a:gd name="connsiteX331" fmla="*/ 5924978 w 7297096"/>
              <a:gd name="connsiteY331" fmla="*/ 2100692 h 5939305"/>
              <a:gd name="connsiteX332" fmla="*/ 5931154 w 7297096"/>
              <a:gd name="connsiteY332" fmla="*/ 2096989 h 5939305"/>
              <a:gd name="connsiteX333" fmla="*/ 5934857 w 7297096"/>
              <a:gd name="connsiteY333" fmla="*/ 2103163 h 5939305"/>
              <a:gd name="connsiteX334" fmla="*/ 5957089 w 7297096"/>
              <a:gd name="connsiteY334" fmla="*/ 2098229 h 5939305"/>
              <a:gd name="connsiteX335" fmla="*/ 5985495 w 7297096"/>
              <a:gd name="connsiteY335" fmla="*/ 2089590 h 5939305"/>
              <a:gd name="connsiteX336" fmla="*/ 6005254 w 7297096"/>
              <a:gd name="connsiteY336" fmla="*/ 2094535 h 5939305"/>
              <a:gd name="connsiteX337" fmla="*/ 6016374 w 7297096"/>
              <a:gd name="connsiteY337" fmla="*/ 2071072 h 5939305"/>
              <a:gd name="connsiteX338" fmla="*/ 6058363 w 7297096"/>
              <a:gd name="connsiteY338" fmla="*/ 2071082 h 5939305"/>
              <a:gd name="connsiteX339" fmla="*/ 6102825 w 7297096"/>
              <a:gd name="connsiteY339" fmla="*/ 2061212 h 5939305"/>
              <a:gd name="connsiteX340" fmla="*/ 6154693 w 7297096"/>
              <a:gd name="connsiteY340" fmla="*/ 2063693 h 5939305"/>
              <a:gd name="connsiteX341" fmla="*/ 6158398 w 7297096"/>
              <a:gd name="connsiteY341" fmla="*/ 2069869 h 5939305"/>
              <a:gd name="connsiteX342" fmla="*/ 6178156 w 7297096"/>
              <a:gd name="connsiteY342" fmla="*/ 2074813 h 5939305"/>
              <a:gd name="connsiteX343" fmla="*/ 6196684 w 7297096"/>
              <a:gd name="connsiteY343" fmla="*/ 2063702 h 5939305"/>
              <a:gd name="connsiteX344" fmla="*/ 6212738 w 7297096"/>
              <a:gd name="connsiteY344" fmla="*/ 2062470 h 5939305"/>
              <a:gd name="connsiteX345" fmla="*/ 6238673 w 7297096"/>
              <a:gd name="connsiteY345" fmla="*/ 2063712 h 5939305"/>
              <a:gd name="connsiteX346" fmla="*/ 6254728 w 7297096"/>
              <a:gd name="connsiteY346" fmla="*/ 2062479 h 5939305"/>
              <a:gd name="connsiteX347" fmla="*/ 6279431 w 7297096"/>
              <a:gd name="connsiteY347" fmla="*/ 2047666 h 5939305"/>
              <a:gd name="connsiteX348" fmla="*/ 6285607 w 7297096"/>
              <a:gd name="connsiteY348" fmla="*/ 2043962 h 5939305"/>
              <a:gd name="connsiteX349" fmla="*/ 6305366 w 7297096"/>
              <a:gd name="connsiteY349" fmla="*/ 2048906 h 5939305"/>
              <a:gd name="connsiteX350" fmla="*/ 6315244 w 7297096"/>
              <a:gd name="connsiteY350" fmla="*/ 2051378 h 5939305"/>
              <a:gd name="connsiteX351" fmla="*/ 6321420 w 7297096"/>
              <a:gd name="connsiteY351" fmla="*/ 2047675 h 5939305"/>
              <a:gd name="connsiteX352" fmla="*/ 6317717 w 7297096"/>
              <a:gd name="connsiteY352" fmla="*/ 2041499 h 5939305"/>
              <a:gd name="connsiteX353" fmla="*/ 6348596 w 7297096"/>
              <a:gd name="connsiteY353" fmla="*/ 2022980 h 5939305"/>
              <a:gd name="connsiteX354" fmla="*/ 6380705 w 7297096"/>
              <a:gd name="connsiteY354" fmla="*/ 2020519 h 5939305"/>
              <a:gd name="connsiteX355" fmla="*/ 6396761 w 7297096"/>
              <a:gd name="connsiteY355" fmla="*/ 2019287 h 5939305"/>
              <a:gd name="connsiteX356" fmla="*/ 6422696 w 7297096"/>
              <a:gd name="connsiteY356" fmla="*/ 2020527 h 5939305"/>
              <a:gd name="connsiteX357" fmla="*/ 6442454 w 7297096"/>
              <a:gd name="connsiteY357" fmla="*/ 2025472 h 5939305"/>
              <a:gd name="connsiteX358" fmla="*/ 6452333 w 7297096"/>
              <a:gd name="connsiteY358" fmla="*/ 2027944 h 5939305"/>
              <a:gd name="connsiteX359" fmla="*/ 6464685 w 7297096"/>
              <a:gd name="connsiteY359" fmla="*/ 2020536 h 5939305"/>
              <a:gd name="connsiteX360" fmla="*/ 6472092 w 7297096"/>
              <a:gd name="connsiteY360" fmla="*/ 2032888 h 5939305"/>
              <a:gd name="connsiteX361" fmla="*/ 6481971 w 7297096"/>
              <a:gd name="connsiteY361" fmla="*/ 2035361 h 5939305"/>
              <a:gd name="connsiteX362" fmla="*/ 6485675 w 7297096"/>
              <a:gd name="connsiteY362" fmla="*/ 2041537 h 5939305"/>
              <a:gd name="connsiteX363" fmla="*/ 6498027 w 7297096"/>
              <a:gd name="connsiteY363" fmla="*/ 2034129 h 5939305"/>
              <a:gd name="connsiteX364" fmla="*/ 6523961 w 7297096"/>
              <a:gd name="connsiteY364" fmla="*/ 2035369 h 5939305"/>
              <a:gd name="connsiteX365" fmla="*/ 6535072 w 7297096"/>
              <a:gd name="connsiteY365" fmla="*/ 2053897 h 5939305"/>
              <a:gd name="connsiteX366" fmla="*/ 6563478 w 7297096"/>
              <a:gd name="connsiteY366" fmla="*/ 2045258 h 5939305"/>
              <a:gd name="connsiteX367" fmla="*/ 6585710 w 7297096"/>
              <a:gd name="connsiteY367" fmla="*/ 2040323 h 5939305"/>
              <a:gd name="connsiteX368" fmla="*/ 6605468 w 7297096"/>
              <a:gd name="connsiteY368" fmla="*/ 2045267 h 5939305"/>
              <a:gd name="connsiteX369" fmla="*/ 6611644 w 7297096"/>
              <a:gd name="connsiteY369" fmla="*/ 2041564 h 5939305"/>
              <a:gd name="connsiteX370" fmla="*/ 6617820 w 7297096"/>
              <a:gd name="connsiteY370" fmla="*/ 2037860 h 5939305"/>
              <a:gd name="connsiteX371" fmla="*/ 6623996 w 7297096"/>
              <a:gd name="connsiteY371" fmla="*/ 2034157 h 5939305"/>
              <a:gd name="connsiteX372" fmla="*/ 6642522 w 7297096"/>
              <a:gd name="connsiteY372" fmla="*/ 2023045 h 5939305"/>
              <a:gd name="connsiteX373" fmla="*/ 6652402 w 7297096"/>
              <a:gd name="connsiteY373" fmla="*/ 2025518 h 5939305"/>
              <a:gd name="connsiteX374" fmla="*/ 6656105 w 7297096"/>
              <a:gd name="connsiteY374" fmla="*/ 2031694 h 5939305"/>
              <a:gd name="connsiteX375" fmla="*/ 6674633 w 7297096"/>
              <a:gd name="connsiteY375" fmla="*/ 2020583 h 5939305"/>
              <a:gd name="connsiteX376" fmla="*/ 6680808 w 7297096"/>
              <a:gd name="connsiteY376" fmla="*/ 2016880 h 5939305"/>
              <a:gd name="connsiteX377" fmla="*/ 6686984 w 7297096"/>
              <a:gd name="connsiteY377" fmla="*/ 2013175 h 5939305"/>
              <a:gd name="connsiteX378" fmla="*/ 6709216 w 7297096"/>
              <a:gd name="connsiteY378" fmla="*/ 2008241 h 5939305"/>
              <a:gd name="connsiteX379" fmla="*/ 6715390 w 7297096"/>
              <a:gd name="connsiteY379" fmla="*/ 2004537 h 5939305"/>
              <a:gd name="connsiteX380" fmla="*/ 6719094 w 7297096"/>
              <a:gd name="connsiteY380" fmla="*/ 2010713 h 5939305"/>
              <a:gd name="connsiteX381" fmla="*/ 6726502 w 7297096"/>
              <a:gd name="connsiteY381" fmla="*/ 2023064 h 5939305"/>
              <a:gd name="connsiteX382" fmla="*/ 6724030 w 7297096"/>
              <a:gd name="connsiteY382" fmla="*/ 2032944 h 5939305"/>
              <a:gd name="connsiteX383" fmla="*/ 6703030 w 7297096"/>
              <a:gd name="connsiteY383" fmla="*/ 2053933 h 5939305"/>
              <a:gd name="connsiteX384" fmla="*/ 6700558 w 7297096"/>
              <a:gd name="connsiteY384" fmla="*/ 2063813 h 5939305"/>
              <a:gd name="connsiteX385" fmla="*/ 6707965 w 7297096"/>
              <a:gd name="connsiteY385" fmla="*/ 2076165 h 5939305"/>
              <a:gd name="connsiteX386" fmla="*/ 6711669 w 7297096"/>
              <a:gd name="connsiteY386" fmla="*/ 2082341 h 5939305"/>
              <a:gd name="connsiteX387" fmla="*/ 6719076 w 7297096"/>
              <a:gd name="connsiteY387" fmla="*/ 2094692 h 5939305"/>
              <a:gd name="connsiteX388" fmla="*/ 6732659 w 7297096"/>
              <a:gd name="connsiteY388" fmla="*/ 2103340 h 5939305"/>
              <a:gd name="connsiteX389" fmla="*/ 6763538 w 7297096"/>
              <a:gd name="connsiteY389" fmla="*/ 2084822 h 5939305"/>
              <a:gd name="connsiteX390" fmla="*/ 6785768 w 7297096"/>
              <a:gd name="connsiteY390" fmla="*/ 2079887 h 5939305"/>
              <a:gd name="connsiteX391" fmla="*/ 6814176 w 7297096"/>
              <a:gd name="connsiteY391" fmla="*/ 2071248 h 5939305"/>
              <a:gd name="connsiteX392" fmla="*/ 6832702 w 7297096"/>
              <a:gd name="connsiteY392" fmla="*/ 2060138 h 5939305"/>
              <a:gd name="connsiteX393" fmla="*/ 6838878 w 7297096"/>
              <a:gd name="connsiteY393" fmla="*/ 2056434 h 5939305"/>
              <a:gd name="connsiteX394" fmla="*/ 6831470 w 7297096"/>
              <a:gd name="connsiteY394" fmla="*/ 2044082 h 5939305"/>
              <a:gd name="connsiteX395" fmla="*/ 6830239 w 7297096"/>
              <a:gd name="connsiteY395" fmla="*/ 2028028 h 5939305"/>
              <a:gd name="connsiteX396" fmla="*/ 6848766 w 7297096"/>
              <a:gd name="connsiteY396" fmla="*/ 2016916 h 5939305"/>
              <a:gd name="connsiteX397" fmla="*/ 6854942 w 7297096"/>
              <a:gd name="connsiteY397" fmla="*/ 2013213 h 5939305"/>
              <a:gd name="connsiteX398" fmla="*/ 6887053 w 7297096"/>
              <a:gd name="connsiteY398" fmla="*/ 2010750 h 5939305"/>
              <a:gd name="connsiteX399" fmla="*/ 6905580 w 7297096"/>
              <a:gd name="connsiteY399" fmla="*/ 1999639 h 5939305"/>
              <a:gd name="connsiteX400" fmla="*/ 6936459 w 7297096"/>
              <a:gd name="connsiteY400" fmla="*/ 1981121 h 5939305"/>
              <a:gd name="connsiteX401" fmla="*/ 6952514 w 7297096"/>
              <a:gd name="connsiteY401" fmla="*/ 1979890 h 5939305"/>
              <a:gd name="connsiteX402" fmla="*/ 6956218 w 7297096"/>
              <a:gd name="connsiteY402" fmla="*/ 1986066 h 5939305"/>
              <a:gd name="connsiteX403" fmla="*/ 6966097 w 7297096"/>
              <a:gd name="connsiteY403" fmla="*/ 1988537 h 5939305"/>
              <a:gd name="connsiteX404" fmla="*/ 6963625 w 7297096"/>
              <a:gd name="connsiteY404" fmla="*/ 1998417 h 5939305"/>
              <a:gd name="connsiteX405" fmla="*/ 6951273 w 7297096"/>
              <a:gd name="connsiteY405" fmla="*/ 2005824 h 5939305"/>
              <a:gd name="connsiteX406" fmla="*/ 6945098 w 7297096"/>
              <a:gd name="connsiteY406" fmla="*/ 2009527 h 5939305"/>
              <a:gd name="connsiteX407" fmla="*/ 6932746 w 7297096"/>
              <a:gd name="connsiteY407" fmla="*/ 2016935 h 5939305"/>
              <a:gd name="connsiteX408" fmla="*/ 6940153 w 7297096"/>
              <a:gd name="connsiteY408" fmla="*/ 2029287 h 5939305"/>
              <a:gd name="connsiteX409" fmla="*/ 6943856 w 7297096"/>
              <a:gd name="connsiteY409" fmla="*/ 2035462 h 5939305"/>
              <a:gd name="connsiteX410" fmla="*/ 6947560 w 7297096"/>
              <a:gd name="connsiteY410" fmla="*/ 2041638 h 5939305"/>
              <a:gd name="connsiteX411" fmla="*/ 6951264 w 7297096"/>
              <a:gd name="connsiteY411" fmla="*/ 2047814 h 5939305"/>
              <a:gd name="connsiteX412" fmla="*/ 6958671 w 7297096"/>
              <a:gd name="connsiteY412" fmla="*/ 2060165 h 5939305"/>
              <a:gd name="connsiteX413" fmla="*/ 7001901 w 7297096"/>
              <a:gd name="connsiteY413" fmla="*/ 2034241 h 5939305"/>
              <a:gd name="connsiteX414" fmla="*/ 7026605 w 7297096"/>
              <a:gd name="connsiteY414" fmla="*/ 2019426 h 5939305"/>
              <a:gd name="connsiteX415" fmla="*/ 7042659 w 7297096"/>
              <a:gd name="connsiteY415" fmla="*/ 2018195 h 5939305"/>
              <a:gd name="connsiteX416" fmla="*/ 7068594 w 7297096"/>
              <a:gd name="connsiteY416" fmla="*/ 2019435 h 5939305"/>
              <a:gd name="connsiteX417" fmla="*/ 7071067 w 7297096"/>
              <a:gd name="connsiteY417" fmla="*/ 2009555 h 5939305"/>
              <a:gd name="connsiteX418" fmla="*/ 7073538 w 7297096"/>
              <a:gd name="connsiteY418" fmla="*/ 1999676 h 5939305"/>
              <a:gd name="connsiteX419" fmla="*/ 7069834 w 7297096"/>
              <a:gd name="connsiteY419" fmla="*/ 1993500 h 5939305"/>
              <a:gd name="connsiteX420" fmla="*/ 7062427 w 7297096"/>
              <a:gd name="connsiteY420" fmla="*/ 1981149 h 5939305"/>
              <a:gd name="connsiteX421" fmla="*/ 7052548 w 7297096"/>
              <a:gd name="connsiteY421" fmla="*/ 1978677 h 5939305"/>
              <a:gd name="connsiteX422" fmla="*/ 7055020 w 7297096"/>
              <a:gd name="connsiteY422" fmla="*/ 1968797 h 5939305"/>
              <a:gd name="connsiteX423" fmla="*/ 7061195 w 7297096"/>
              <a:gd name="connsiteY423" fmla="*/ 1965094 h 5939305"/>
              <a:gd name="connsiteX424" fmla="*/ 7092074 w 7297096"/>
              <a:gd name="connsiteY424" fmla="*/ 1946575 h 5939305"/>
              <a:gd name="connsiteX425" fmla="*/ 7106899 w 7297096"/>
              <a:gd name="connsiteY425" fmla="*/ 1929290 h 5939305"/>
              <a:gd name="connsiteX426" fmla="*/ 7116778 w 7297096"/>
              <a:gd name="connsiteY426" fmla="*/ 1931761 h 5939305"/>
              <a:gd name="connsiteX427" fmla="*/ 7135305 w 7297096"/>
              <a:gd name="connsiteY427" fmla="*/ 1920651 h 5939305"/>
              <a:gd name="connsiteX428" fmla="*/ 7141481 w 7297096"/>
              <a:gd name="connsiteY428" fmla="*/ 1916947 h 5939305"/>
              <a:gd name="connsiteX429" fmla="*/ 7166184 w 7297096"/>
              <a:gd name="connsiteY429" fmla="*/ 1902132 h 5939305"/>
              <a:gd name="connsiteX430" fmla="*/ 7188414 w 7297096"/>
              <a:gd name="connsiteY430" fmla="*/ 1897198 h 5939305"/>
              <a:gd name="connsiteX431" fmla="*/ 7224228 w 7297096"/>
              <a:gd name="connsiteY431" fmla="*/ 1900911 h 5939305"/>
              <a:gd name="connsiteX432" fmla="*/ 7242755 w 7297096"/>
              <a:gd name="connsiteY432" fmla="*/ 1889799 h 5939305"/>
              <a:gd name="connsiteX433" fmla="*/ 7258811 w 7297096"/>
              <a:gd name="connsiteY433" fmla="*/ 1888568 h 5939305"/>
              <a:gd name="connsiteX434" fmla="*/ 7271163 w 7297096"/>
              <a:gd name="connsiteY434" fmla="*/ 1881161 h 5939305"/>
              <a:gd name="connsiteX435" fmla="*/ 7297096 w 7297096"/>
              <a:gd name="connsiteY435" fmla="*/ 1882402 h 5939305"/>
              <a:gd name="connsiteX436" fmla="*/ 7272393 w 7297096"/>
              <a:gd name="connsiteY436" fmla="*/ 1897216 h 5939305"/>
              <a:gd name="connsiteX437" fmla="*/ 7245218 w 7297096"/>
              <a:gd name="connsiteY437" fmla="*/ 1921910 h 5939305"/>
              <a:gd name="connsiteX438" fmla="*/ 7214339 w 7297096"/>
              <a:gd name="connsiteY438" fmla="*/ 1940428 h 5939305"/>
              <a:gd name="connsiteX439" fmla="*/ 7201989 w 7297096"/>
              <a:gd name="connsiteY439" fmla="*/ 1947834 h 5939305"/>
              <a:gd name="connsiteX440" fmla="*/ 7195813 w 7297096"/>
              <a:gd name="connsiteY440" fmla="*/ 1951539 h 5939305"/>
              <a:gd name="connsiteX441" fmla="*/ 7190868 w 7297096"/>
              <a:gd name="connsiteY441" fmla="*/ 1971297 h 5939305"/>
              <a:gd name="connsiteX442" fmla="*/ 7198276 w 7297096"/>
              <a:gd name="connsiteY442" fmla="*/ 1983649 h 5939305"/>
              <a:gd name="connsiteX443" fmla="*/ 7201979 w 7297096"/>
              <a:gd name="connsiteY443" fmla="*/ 1989825 h 5939305"/>
              <a:gd name="connsiteX444" fmla="*/ 7203210 w 7297096"/>
              <a:gd name="connsiteY444" fmla="*/ 2005880 h 5939305"/>
              <a:gd name="connsiteX445" fmla="*/ 7200738 w 7297096"/>
              <a:gd name="connsiteY445" fmla="*/ 2015759 h 5939305"/>
              <a:gd name="connsiteX446" fmla="*/ 7179738 w 7297096"/>
              <a:gd name="connsiteY446" fmla="*/ 2036750 h 5939305"/>
              <a:gd name="connsiteX447" fmla="*/ 7158739 w 7297096"/>
              <a:gd name="connsiteY447" fmla="*/ 2057740 h 5939305"/>
              <a:gd name="connsiteX448" fmla="*/ 7142685 w 7297096"/>
              <a:gd name="connsiteY448" fmla="*/ 2058972 h 5939305"/>
              <a:gd name="connsiteX449" fmla="*/ 7080927 w 7297096"/>
              <a:gd name="connsiteY449" fmla="*/ 2096006 h 5939305"/>
              <a:gd name="connsiteX450" fmla="*/ 7068575 w 7297096"/>
              <a:gd name="connsiteY450" fmla="*/ 2103415 h 5939305"/>
              <a:gd name="connsiteX451" fmla="*/ 7043872 w 7297096"/>
              <a:gd name="connsiteY451" fmla="*/ 2118228 h 5939305"/>
              <a:gd name="connsiteX452" fmla="*/ 7015466 w 7297096"/>
              <a:gd name="connsiteY452" fmla="*/ 2126867 h 5939305"/>
              <a:gd name="connsiteX453" fmla="*/ 7012994 w 7297096"/>
              <a:gd name="connsiteY453" fmla="*/ 2136746 h 5939305"/>
              <a:gd name="connsiteX454" fmla="*/ 7016697 w 7297096"/>
              <a:gd name="connsiteY454" fmla="*/ 2142922 h 5939305"/>
              <a:gd name="connsiteX455" fmla="*/ 7017929 w 7297096"/>
              <a:gd name="connsiteY455" fmla="*/ 2158977 h 5939305"/>
              <a:gd name="connsiteX456" fmla="*/ 7021633 w 7297096"/>
              <a:gd name="connsiteY456" fmla="*/ 2165153 h 5939305"/>
              <a:gd name="connsiteX457" fmla="*/ 7027807 w 7297096"/>
              <a:gd name="connsiteY457" fmla="*/ 2161450 h 5939305"/>
              <a:gd name="connsiteX458" fmla="*/ 7037687 w 7297096"/>
              <a:gd name="connsiteY458" fmla="*/ 2163921 h 5939305"/>
              <a:gd name="connsiteX459" fmla="*/ 7047566 w 7297096"/>
              <a:gd name="connsiteY459" fmla="*/ 2166394 h 5939305"/>
              <a:gd name="connsiteX460" fmla="*/ 7041390 w 7297096"/>
              <a:gd name="connsiteY460" fmla="*/ 2170097 h 5939305"/>
              <a:gd name="connsiteX461" fmla="*/ 7035216 w 7297096"/>
              <a:gd name="connsiteY461" fmla="*/ 2173800 h 5939305"/>
              <a:gd name="connsiteX462" fmla="*/ 7032743 w 7297096"/>
              <a:gd name="connsiteY462" fmla="*/ 2183680 h 5939305"/>
              <a:gd name="connsiteX463" fmla="*/ 7020391 w 7297096"/>
              <a:gd name="connsiteY463" fmla="*/ 2191087 h 5939305"/>
              <a:gd name="connsiteX464" fmla="*/ 7021623 w 7297096"/>
              <a:gd name="connsiteY464" fmla="*/ 2207142 h 5939305"/>
              <a:gd name="connsiteX465" fmla="*/ 7031503 w 7297096"/>
              <a:gd name="connsiteY465" fmla="*/ 2209615 h 5939305"/>
              <a:gd name="connsiteX466" fmla="*/ 7047557 w 7297096"/>
              <a:gd name="connsiteY466" fmla="*/ 2208383 h 5939305"/>
              <a:gd name="connsiteX467" fmla="*/ 7051262 w 7297096"/>
              <a:gd name="connsiteY467" fmla="*/ 2214559 h 5939305"/>
              <a:gd name="connsiteX468" fmla="*/ 7062372 w 7297096"/>
              <a:gd name="connsiteY468" fmla="*/ 2233087 h 5939305"/>
              <a:gd name="connsiteX469" fmla="*/ 7053723 w 7297096"/>
              <a:gd name="connsiteY469" fmla="*/ 2246670 h 5939305"/>
              <a:gd name="connsiteX470" fmla="*/ 7047549 w 7297096"/>
              <a:gd name="connsiteY470" fmla="*/ 2250373 h 5939305"/>
              <a:gd name="connsiteX471" fmla="*/ 7035197 w 7297096"/>
              <a:gd name="connsiteY471" fmla="*/ 2257780 h 5939305"/>
              <a:gd name="connsiteX472" fmla="*/ 7016670 w 7297096"/>
              <a:gd name="connsiteY472" fmla="*/ 2268890 h 5939305"/>
              <a:gd name="connsiteX473" fmla="*/ 7000614 w 7297096"/>
              <a:gd name="connsiteY473" fmla="*/ 2270123 h 5939305"/>
              <a:gd name="connsiteX474" fmla="*/ 6982088 w 7297096"/>
              <a:gd name="connsiteY474" fmla="*/ 2281233 h 5939305"/>
              <a:gd name="connsiteX475" fmla="*/ 6969736 w 7297096"/>
              <a:gd name="connsiteY475" fmla="*/ 2288640 h 5939305"/>
              <a:gd name="connsiteX476" fmla="*/ 6945033 w 7297096"/>
              <a:gd name="connsiteY476" fmla="*/ 2303455 h 5939305"/>
              <a:gd name="connsiteX477" fmla="*/ 6915394 w 7297096"/>
              <a:gd name="connsiteY477" fmla="*/ 2296039 h 5939305"/>
              <a:gd name="connsiteX478" fmla="*/ 6886988 w 7297096"/>
              <a:gd name="connsiteY478" fmla="*/ 2304677 h 5939305"/>
              <a:gd name="connsiteX479" fmla="*/ 6852406 w 7297096"/>
              <a:gd name="connsiteY479" fmla="*/ 2317019 h 5939305"/>
              <a:gd name="connsiteX480" fmla="*/ 6823999 w 7297096"/>
              <a:gd name="connsiteY480" fmla="*/ 2325658 h 5939305"/>
              <a:gd name="connsiteX481" fmla="*/ 6681957 w 7297096"/>
              <a:gd name="connsiteY481" fmla="*/ 2410840 h 5939305"/>
              <a:gd name="connsiteX482" fmla="*/ 6673309 w 7297096"/>
              <a:gd name="connsiteY482" fmla="*/ 2424423 h 5939305"/>
              <a:gd name="connsiteX483" fmla="*/ 6638727 w 7297096"/>
              <a:gd name="connsiteY483" fmla="*/ 2436766 h 5939305"/>
              <a:gd name="connsiteX484" fmla="*/ 6600440 w 7297096"/>
              <a:gd name="connsiteY484" fmla="*/ 2442932 h 5939305"/>
              <a:gd name="connsiteX485" fmla="*/ 6594265 w 7297096"/>
              <a:gd name="connsiteY485" fmla="*/ 2446636 h 5939305"/>
              <a:gd name="connsiteX486" fmla="*/ 6559683 w 7297096"/>
              <a:gd name="connsiteY486" fmla="*/ 2458978 h 5939305"/>
              <a:gd name="connsiteX487" fmla="*/ 6522628 w 7297096"/>
              <a:gd name="connsiteY487" fmla="*/ 2481200 h 5939305"/>
              <a:gd name="connsiteX488" fmla="*/ 6491749 w 7297096"/>
              <a:gd name="connsiteY488" fmla="*/ 2499718 h 5939305"/>
              <a:gd name="connsiteX489" fmla="*/ 6479398 w 7297096"/>
              <a:gd name="connsiteY489" fmla="*/ 2507125 h 5939305"/>
              <a:gd name="connsiteX490" fmla="*/ 6463343 w 7297096"/>
              <a:gd name="connsiteY490" fmla="*/ 2508356 h 5939305"/>
              <a:gd name="connsiteX491" fmla="*/ 6434936 w 7297096"/>
              <a:gd name="connsiteY491" fmla="*/ 2516995 h 5939305"/>
              <a:gd name="connsiteX492" fmla="*/ 6426288 w 7297096"/>
              <a:gd name="connsiteY492" fmla="*/ 2530578 h 5939305"/>
              <a:gd name="connsiteX493" fmla="*/ 6420112 w 7297096"/>
              <a:gd name="connsiteY493" fmla="*/ 2534281 h 5939305"/>
              <a:gd name="connsiteX494" fmla="*/ 6404057 w 7297096"/>
              <a:gd name="connsiteY494" fmla="*/ 2535512 h 5939305"/>
              <a:gd name="connsiteX495" fmla="*/ 6397882 w 7297096"/>
              <a:gd name="connsiteY495" fmla="*/ 2539217 h 5939305"/>
              <a:gd name="connsiteX496" fmla="*/ 6389234 w 7297096"/>
              <a:gd name="connsiteY496" fmla="*/ 2552800 h 5939305"/>
              <a:gd name="connsiteX497" fmla="*/ 6373178 w 7297096"/>
              <a:gd name="connsiteY497" fmla="*/ 2554031 h 5939305"/>
              <a:gd name="connsiteX498" fmla="*/ 6357124 w 7297096"/>
              <a:gd name="connsiteY498" fmla="*/ 2555262 h 5939305"/>
              <a:gd name="connsiteX499" fmla="*/ 6360827 w 7297096"/>
              <a:gd name="connsiteY499" fmla="*/ 2561438 h 5939305"/>
              <a:gd name="connsiteX500" fmla="*/ 6362058 w 7297096"/>
              <a:gd name="connsiteY500" fmla="*/ 2577493 h 5939305"/>
              <a:gd name="connsiteX501" fmla="*/ 6368234 w 7297096"/>
              <a:gd name="connsiteY501" fmla="*/ 2573790 h 5939305"/>
              <a:gd name="connsiteX502" fmla="*/ 6374410 w 7297096"/>
              <a:gd name="connsiteY502" fmla="*/ 2570086 h 5939305"/>
              <a:gd name="connsiteX503" fmla="*/ 6384290 w 7297096"/>
              <a:gd name="connsiteY503" fmla="*/ 2572559 h 5939305"/>
              <a:gd name="connsiteX504" fmla="*/ 6391697 w 7297096"/>
              <a:gd name="connsiteY504" fmla="*/ 2584910 h 5939305"/>
              <a:gd name="connsiteX505" fmla="*/ 6389224 w 7297096"/>
              <a:gd name="connsiteY505" fmla="*/ 2594789 h 5939305"/>
              <a:gd name="connsiteX506" fmla="*/ 6383048 w 7297096"/>
              <a:gd name="connsiteY506" fmla="*/ 2598492 h 5939305"/>
              <a:gd name="connsiteX507" fmla="*/ 6376873 w 7297096"/>
              <a:gd name="connsiteY507" fmla="*/ 2602196 h 5939305"/>
              <a:gd name="connsiteX508" fmla="*/ 6354642 w 7297096"/>
              <a:gd name="connsiteY508" fmla="*/ 2607131 h 5939305"/>
              <a:gd name="connsiteX509" fmla="*/ 6348466 w 7297096"/>
              <a:gd name="connsiteY509" fmla="*/ 2610835 h 5939305"/>
              <a:gd name="connsiteX510" fmla="*/ 6342291 w 7297096"/>
              <a:gd name="connsiteY510" fmla="*/ 2614538 h 5939305"/>
              <a:gd name="connsiteX511" fmla="*/ 6316356 w 7297096"/>
              <a:gd name="connsiteY511" fmla="*/ 2613298 h 5939305"/>
              <a:gd name="connsiteX512" fmla="*/ 6317587 w 7297096"/>
              <a:gd name="connsiteY512" fmla="*/ 2629353 h 5939305"/>
              <a:gd name="connsiteX513" fmla="*/ 6291653 w 7297096"/>
              <a:gd name="connsiteY513" fmla="*/ 2628112 h 5939305"/>
              <a:gd name="connsiteX514" fmla="*/ 6285477 w 7297096"/>
              <a:gd name="connsiteY514" fmla="*/ 2631815 h 5939305"/>
              <a:gd name="connsiteX515" fmla="*/ 6275598 w 7297096"/>
              <a:gd name="connsiteY515" fmla="*/ 2629343 h 5939305"/>
              <a:gd name="connsiteX516" fmla="*/ 6269422 w 7297096"/>
              <a:gd name="connsiteY516" fmla="*/ 2633046 h 5939305"/>
              <a:gd name="connsiteX517" fmla="*/ 6257071 w 7297096"/>
              <a:gd name="connsiteY517" fmla="*/ 2640454 h 5939305"/>
              <a:gd name="connsiteX518" fmla="*/ 6250895 w 7297096"/>
              <a:gd name="connsiteY518" fmla="*/ 2644158 h 5939305"/>
              <a:gd name="connsiteX519" fmla="*/ 6232368 w 7297096"/>
              <a:gd name="connsiteY519" fmla="*/ 2655269 h 5939305"/>
              <a:gd name="connsiteX520" fmla="*/ 6210137 w 7297096"/>
              <a:gd name="connsiteY520" fmla="*/ 2660204 h 5939305"/>
              <a:gd name="connsiteX521" fmla="*/ 6200258 w 7297096"/>
              <a:gd name="connsiteY521" fmla="*/ 2657731 h 5939305"/>
              <a:gd name="connsiteX522" fmla="*/ 6185434 w 7297096"/>
              <a:gd name="connsiteY522" fmla="*/ 2675018 h 5939305"/>
              <a:gd name="connsiteX523" fmla="*/ 6175555 w 7297096"/>
              <a:gd name="connsiteY523" fmla="*/ 2672545 h 5939305"/>
              <a:gd name="connsiteX524" fmla="*/ 6163203 w 7297096"/>
              <a:gd name="connsiteY524" fmla="*/ 2679953 h 5939305"/>
              <a:gd name="connsiteX525" fmla="*/ 6132324 w 7297096"/>
              <a:gd name="connsiteY525" fmla="*/ 2698471 h 5939305"/>
              <a:gd name="connsiteX526" fmla="*/ 6101445 w 7297096"/>
              <a:gd name="connsiteY526" fmla="*/ 2716990 h 5939305"/>
              <a:gd name="connsiteX527" fmla="*/ 6073039 w 7297096"/>
              <a:gd name="connsiteY527" fmla="*/ 2725627 h 5939305"/>
              <a:gd name="connsiteX528" fmla="*/ 6066863 w 7297096"/>
              <a:gd name="connsiteY528" fmla="*/ 2729332 h 5939305"/>
              <a:gd name="connsiteX529" fmla="*/ 6070566 w 7297096"/>
              <a:gd name="connsiteY529" fmla="*/ 2735507 h 5939305"/>
              <a:gd name="connsiteX530" fmla="*/ 6052040 w 7297096"/>
              <a:gd name="connsiteY530" fmla="*/ 2746618 h 5939305"/>
              <a:gd name="connsiteX531" fmla="*/ 6039689 w 7297096"/>
              <a:gd name="connsiteY531" fmla="*/ 2754025 h 5939305"/>
              <a:gd name="connsiteX532" fmla="*/ 6017457 w 7297096"/>
              <a:gd name="connsiteY532" fmla="*/ 2758960 h 5939305"/>
              <a:gd name="connsiteX533" fmla="*/ 6021161 w 7297096"/>
              <a:gd name="connsiteY533" fmla="*/ 2765136 h 5939305"/>
              <a:gd name="connsiteX534" fmla="*/ 6014985 w 7297096"/>
              <a:gd name="connsiteY534" fmla="*/ 2768839 h 5939305"/>
              <a:gd name="connsiteX535" fmla="*/ 6008810 w 7297096"/>
              <a:gd name="connsiteY535" fmla="*/ 2772543 h 5939305"/>
              <a:gd name="connsiteX536" fmla="*/ 6012514 w 7297096"/>
              <a:gd name="connsiteY536" fmla="*/ 2778719 h 5939305"/>
              <a:gd name="connsiteX537" fmla="*/ 6016217 w 7297096"/>
              <a:gd name="connsiteY537" fmla="*/ 2784895 h 5939305"/>
              <a:gd name="connsiteX538" fmla="*/ 6019920 w 7297096"/>
              <a:gd name="connsiteY538" fmla="*/ 2791071 h 5939305"/>
              <a:gd name="connsiteX539" fmla="*/ 6026096 w 7297096"/>
              <a:gd name="connsiteY539" fmla="*/ 2787367 h 5939305"/>
              <a:gd name="connsiteX540" fmla="*/ 6032271 w 7297096"/>
              <a:gd name="connsiteY540" fmla="*/ 2783662 h 5939305"/>
              <a:gd name="connsiteX541" fmla="*/ 6039679 w 7297096"/>
              <a:gd name="connsiteY541" fmla="*/ 2796014 h 5939305"/>
              <a:gd name="connsiteX542" fmla="*/ 6047086 w 7297096"/>
              <a:gd name="connsiteY542" fmla="*/ 2808366 h 5939305"/>
              <a:gd name="connsiteX543" fmla="*/ 6061900 w 7297096"/>
              <a:gd name="connsiteY543" fmla="*/ 2833069 h 5939305"/>
              <a:gd name="connsiteX544" fmla="*/ 6080428 w 7297096"/>
              <a:gd name="connsiteY544" fmla="*/ 2821959 h 5939305"/>
              <a:gd name="connsiteX545" fmla="*/ 6102658 w 7297096"/>
              <a:gd name="connsiteY545" fmla="*/ 2817023 h 5939305"/>
              <a:gd name="connsiteX546" fmla="*/ 6132297 w 7297096"/>
              <a:gd name="connsiteY546" fmla="*/ 2824440 h 5939305"/>
              <a:gd name="connsiteX547" fmla="*/ 6163176 w 7297096"/>
              <a:gd name="connsiteY547" fmla="*/ 2805922 h 5939305"/>
              <a:gd name="connsiteX548" fmla="*/ 6191582 w 7297096"/>
              <a:gd name="connsiteY548" fmla="*/ 2797283 h 5939305"/>
              <a:gd name="connsiteX549" fmla="*/ 6213813 w 7297096"/>
              <a:gd name="connsiteY549" fmla="*/ 2792348 h 5939305"/>
              <a:gd name="connsiteX550" fmla="*/ 6226164 w 7297096"/>
              <a:gd name="connsiteY550" fmla="*/ 2784941 h 5939305"/>
              <a:gd name="connsiteX551" fmla="*/ 6222461 w 7297096"/>
              <a:gd name="connsiteY551" fmla="*/ 2778765 h 5939305"/>
              <a:gd name="connsiteX552" fmla="*/ 6310153 w 7297096"/>
              <a:gd name="connsiteY552" fmla="*/ 2742970 h 5939305"/>
              <a:gd name="connsiteX553" fmla="*/ 6413900 w 7297096"/>
              <a:gd name="connsiteY553" fmla="*/ 2705943 h 5939305"/>
              <a:gd name="connsiteX554" fmla="*/ 6436130 w 7297096"/>
              <a:gd name="connsiteY554" fmla="*/ 2701008 h 5939305"/>
              <a:gd name="connsiteX555" fmla="*/ 6454658 w 7297096"/>
              <a:gd name="connsiteY555" fmla="*/ 2689898 h 5939305"/>
              <a:gd name="connsiteX556" fmla="*/ 6483064 w 7297096"/>
              <a:gd name="connsiteY556" fmla="*/ 2681259 h 5939305"/>
              <a:gd name="connsiteX557" fmla="*/ 6523823 w 7297096"/>
              <a:gd name="connsiteY557" fmla="*/ 2665213 h 5939305"/>
              <a:gd name="connsiteX558" fmla="*/ 6568284 w 7297096"/>
              <a:gd name="connsiteY558" fmla="*/ 2655343 h 5939305"/>
              <a:gd name="connsiteX559" fmla="*/ 6615219 w 7297096"/>
              <a:gd name="connsiteY559" fmla="*/ 2635593 h 5939305"/>
              <a:gd name="connsiteX560" fmla="*/ 6621393 w 7297096"/>
              <a:gd name="connsiteY560" fmla="*/ 2631890 h 5939305"/>
              <a:gd name="connsiteX561" fmla="*/ 6627569 w 7297096"/>
              <a:gd name="connsiteY561" fmla="*/ 2628186 h 5939305"/>
              <a:gd name="connsiteX562" fmla="*/ 6633745 w 7297096"/>
              <a:gd name="connsiteY562" fmla="*/ 2624483 h 5939305"/>
              <a:gd name="connsiteX563" fmla="*/ 6652272 w 7297096"/>
              <a:gd name="connsiteY563" fmla="*/ 2613372 h 5939305"/>
              <a:gd name="connsiteX564" fmla="*/ 6662152 w 7297096"/>
              <a:gd name="connsiteY564" fmla="*/ 2615844 h 5939305"/>
              <a:gd name="connsiteX565" fmla="*/ 6680680 w 7297096"/>
              <a:gd name="connsiteY565" fmla="*/ 2604733 h 5939305"/>
              <a:gd name="connsiteX566" fmla="*/ 6683151 w 7297096"/>
              <a:gd name="connsiteY566" fmla="*/ 2594854 h 5939305"/>
              <a:gd name="connsiteX567" fmla="*/ 6693030 w 7297096"/>
              <a:gd name="connsiteY567" fmla="*/ 2597326 h 5939305"/>
              <a:gd name="connsiteX568" fmla="*/ 6711558 w 7297096"/>
              <a:gd name="connsiteY568" fmla="*/ 2586215 h 5939305"/>
              <a:gd name="connsiteX569" fmla="*/ 6721437 w 7297096"/>
              <a:gd name="connsiteY569" fmla="*/ 2588687 h 5939305"/>
              <a:gd name="connsiteX570" fmla="*/ 6733789 w 7297096"/>
              <a:gd name="connsiteY570" fmla="*/ 2581280 h 5939305"/>
              <a:gd name="connsiteX571" fmla="*/ 6749844 w 7297096"/>
              <a:gd name="connsiteY571" fmla="*/ 2580049 h 5939305"/>
              <a:gd name="connsiteX572" fmla="*/ 6774547 w 7297096"/>
              <a:gd name="connsiteY572" fmla="*/ 2565234 h 5939305"/>
              <a:gd name="connsiteX573" fmla="*/ 6795546 w 7297096"/>
              <a:gd name="connsiteY573" fmla="*/ 2544245 h 5939305"/>
              <a:gd name="connsiteX574" fmla="*/ 6820249 w 7297096"/>
              <a:gd name="connsiteY574" fmla="*/ 2529429 h 5939305"/>
              <a:gd name="connsiteX575" fmla="*/ 6848655 w 7297096"/>
              <a:gd name="connsiteY575" fmla="*/ 2520791 h 5939305"/>
              <a:gd name="connsiteX576" fmla="*/ 6874590 w 7297096"/>
              <a:gd name="connsiteY576" fmla="*/ 2522032 h 5939305"/>
              <a:gd name="connsiteX577" fmla="*/ 6902997 w 7297096"/>
              <a:gd name="connsiteY577" fmla="*/ 2513393 h 5939305"/>
              <a:gd name="connsiteX578" fmla="*/ 6921524 w 7297096"/>
              <a:gd name="connsiteY578" fmla="*/ 2502283 h 5939305"/>
              <a:gd name="connsiteX579" fmla="*/ 6937579 w 7297096"/>
              <a:gd name="connsiteY579" fmla="*/ 2501051 h 5939305"/>
              <a:gd name="connsiteX580" fmla="*/ 6941283 w 7297096"/>
              <a:gd name="connsiteY580" fmla="*/ 2507226 h 5939305"/>
              <a:gd name="connsiteX581" fmla="*/ 6956107 w 7297096"/>
              <a:gd name="connsiteY581" fmla="*/ 2489940 h 5939305"/>
              <a:gd name="connsiteX582" fmla="*/ 6972161 w 7297096"/>
              <a:gd name="connsiteY582" fmla="*/ 2488709 h 5939305"/>
              <a:gd name="connsiteX583" fmla="*/ 6998096 w 7297096"/>
              <a:gd name="connsiteY583" fmla="*/ 2489949 h 5939305"/>
              <a:gd name="connsiteX584" fmla="*/ 7007975 w 7297096"/>
              <a:gd name="connsiteY584" fmla="*/ 2492422 h 5939305"/>
              <a:gd name="connsiteX585" fmla="*/ 7024031 w 7297096"/>
              <a:gd name="connsiteY585" fmla="*/ 2491190 h 5939305"/>
              <a:gd name="connsiteX586" fmla="*/ 7030206 w 7297096"/>
              <a:gd name="connsiteY586" fmla="*/ 2487486 h 5939305"/>
              <a:gd name="connsiteX587" fmla="*/ 7046261 w 7297096"/>
              <a:gd name="connsiteY587" fmla="*/ 2486255 h 5939305"/>
              <a:gd name="connsiteX588" fmla="*/ 7021558 w 7297096"/>
              <a:gd name="connsiteY588" fmla="*/ 2501069 h 5939305"/>
              <a:gd name="connsiteX589" fmla="*/ 6993152 w 7297096"/>
              <a:gd name="connsiteY589" fmla="*/ 2509708 h 5939305"/>
              <a:gd name="connsiteX590" fmla="*/ 6974624 w 7297096"/>
              <a:gd name="connsiteY590" fmla="*/ 2520819 h 5939305"/>
              <a:gd name="connsiteX591" fmla="*/ 6965977 w 7297096"/>
              <a:gd name="connsiteY591" fmla="*/ 2534401 h 5939305"/>
              <a:gd name="connsiteX592" fmla="*/ 6959801 w 7297096"/>
              <a:gd name="connsiteY592" fmla="*/ 2538105 h 5939305"/>
              <a:gd name="connsiteX593" fmla="*/ 6928922 w 7297096"/>
              <a:gd name="connsiteY593" fmla="*/ 2556623 h 5939305"/>
              <a:gd name="connsiteX594" fmla="*/ 6905450 w 7297096"/>
              <a:gd name="connsiteY594" fmla="*/ 2587493 h 5939305"/>
              <a:gd name="connsiteX595" fmla="*/ 6872100 w 7297096"/>
              <a:gd name="connsiteY595" fmla="*/ 2615890 h 5939305"/>
              <a:gd name="connsiteX596" fmla="*/ 6868397 w 7297096"/>
              <a:gd name="connsiteY596" fmla="*/ 2609715 h 5939305"/>
              <a:gd name="connsiteX597" fmla="*/ 6862221 w 7297096"/>
              <a:gd name="connsiteY597" fmla="*/ 2613419 h 5939305"/>
              <a:gd name="connsiteX598" fmla="*/ 6847397 w 7297096"/>
              <a:gd name="connsiteY598" fmla="*/ 2630705 h 5939305"/>
              <a:gd name="connsiteX599" fmla="*/ 6811573 w 7297096"/>
              <a:gd name="connsiteY599" fmla="*/ 2668981 h 5939305"/>
              <a:gd name="connsiteX600" fmla="*/ 6758464 w 7297096"/>
              <a:gd name="connsiteY600" fmla="*/ 2692434 h 5939305"/>
              <a:gd name="connsiteX601" fmla="*/ 6711530 w 7297096"/>
              <a:gd name="connsiteY601" fmla="*/ 2712184 h 5939305"/>
              <a:gd name="connsiteX602" fmla="*/ 6701651 w 7297096"/>
              <a:gd name="connsiteY602" fmla="*/ 2709712 h 5939305"/>
              <a:gd name="connsiteX603" fmla="*/ 6681892 w 7297096"/>
              <a:gd name="connsiteY603" fmla="*/ 2704767 h 5939305"/>
              <a:gd name="connsiteX604" fmla="*/ 6678188 w 7297096"/>
              <a:gd name="connsiteY604" fmla="*/ 2698591 h 5939305"/>
              <a:gd name="connsiteX605" fmla="*/ 6662134 w 7297096"/>
              <a:gd name="connsiteY605" fmla="*/ 2699823 h 5939305"/>
              <a:gd name="connsiteX606" fmla="*/ 6639903 w 7297096"/>
              <a:gd name="connsiteY606" fmla="*/ 2704759 h 5939305"/>
              <a:gd name="connsiteX607" fmla="*/ 6633727 w 7297096"/>
              <a:gd name="connsiteY607" fmla="*/ 2708461 h 5939305"/>
              <a:gd name="connsiteX608" fmla="*/ 6553442 w 7297096"/>
              <a:gd name="connsiteY608" fmla="*/ 2756609 h 5939305"/>
              <a:gd name="connsiteX609" fmla="*/ 6521332 w 7297096"/>
              <a:gd name="connsiteY609" fmla="*/ 2759072 h 5939305"/>
              <a:gd name="connsiteX610" fmla="*/ 6492925 w 7297096"/>
              <a:gd name="connsiteY610" fmla="*/ 2767710 h 5939305"/>
              <a:gd name="connsiteX611" fmla="*/ 6464519 w 7297096"/>
              <a:gd name="connsiteY611" fmla="*/ 2776349 h 5939305"/>
              <a:gd name="connsiteX612" fmla="*/ 6445992 w 7297096"/>
              <a:gd name="connsiteY612" fmla="*/ 2787459 h 5939305"/>
              <a:gd name="connsiteX613" fmla="*/ 6421288 w 7297096"/>
              <a:gd name="connsiteY613" fmla="*/ 2802274 h 5939305"/>
              <a:gd name="connsiteX614" fmla="*/ 6415113 w 7297096"/>
              <a:gd name="connsiteY614" fmla="*/ 2805978 h 5939305"/>
              <a:gd name="connsiteX615" fmla="*/ 6402761 w 7297096"/>
              <a:gd name="connsiteY615" fmla="*/ 2813385 h 5939305"/>
              <a:gd name="connsiteX616" fmla="*/ 6392882 w 7297096"/>
              <a:gd name="connsiteY616" fmla="*/ 2810912 h 5939305"/>
              <a:gd name="connsiteX617" fmla="*/ 6380531 w 7297096"/>
              <a:gd name="connsiteY617" fmla="*/ 2818319 h 5939305"/>
              <a:gd name="connsiteX618" fmla="*/ 6368179 w 7297096"/>
              <a:gd name="connsiteY618" fmla="*/ 2825727 h 5939305"/>
              <a:gd name="connsiteX619" fmla="*/ 6362003 w 7297096"/>
              <a:gd name="connsiteY619" fmla="*/ 2829431 h 5939305"/>
              <a:gd name="connsiteX620" fmla="*/ 6269367 w 7297096"/>
              <a:gd name="connsiteY620" fmla="*/ 2884985 h 5939305"/>
              <a:gd name="connsiteX621" fmla="*/ 6163147 w 7297096"/>
              <a:gd name="connsiteY621" fmla="*/ 2931891 h 5939305"/>
              <a:gd name="connsiteX622" fmla="*/ 6170555 w 7297096"/>
              <a:gd name="connsiteY622" fmla="*/ 2944242 h 5939305"/>
              <a:gd name="connsiteX623" fmla="*/ 6164379 w 7297096"/>
              <a:gd name="connsiteY623" fmla="*/ 2947945 h 5939305"/>
              <a:gd name="connsiteX624" fmla="*/ 6150797 w 7297096"/>
              <a:gd name="connsiteY624" fmla="*/ 2939298 h 5939305"/>
              <a:gd name="connsiteX625" fmla="*/ 6138445 w 7297096"/>
              <a:gd name="connsiteY625" fmla="*/ 2946705 h 5939305"/>
              <a:gd name="connsiteX626" fmla="*/ 6132269 w 7297096"/>
              <a:gd name="connsiteY626" fmla="*/ 2950408 h 5939305"/>
              <a:gd name="connsiteX627" fmla="*/ 6101391 w 7297096"/>
              <a:gd name="connsiteY627" fmla="*/ 2968927 h 5939305"/>
              <a:gd name="connsiteX628" fmla="*/ 6091511 w 7297096"/>
              <a:gd name="connsiteY628" fmla="*/ 2966454 h 5939305"/>
              <a:gd name="connsiteX629" fmla="*/ 6085336 w 7297096"/>
              <a:gd name="connsiteY629" fmla="*/ 2970158 h 5939305"/>
              <a:gd name="connsiteX630" fmla="*/ 6082863 w 7297096"/>
              <a:gd name="connsiteY630" fmla="*/ 2980037 h 5939305"/>
              <a:gd name="connsiteX631" fmla="*/ 6060633 w 7297096"/>
              <a:gd name="connsiteY631" fmla="*/ 2984972 h 5939305"/>
              <a:gd name="connsiteX632" fmla="*/ 6054457 w 7297096"/>
              <a:gd name="connsiteY632" fmla="*/ 2988676 h 5939305"/>
              <a:gd name="connsiteX633" fmla="*/ 6039633 w 7297096"/>
              <a:gd name="connsiteY633" fmla="*/ 3005963 h 5939305"/>
              <a:gd name="connsiteX634" fmla="*/ 6035929 w 7297096"/>
              <a:gd name="connsiteY634" fmla="*/ 2999787 h 5939305"/>
              <a:gd name="connsiteX635" fmla="*/ 6029754 w 7297096"/>
              <a:gd name="connsiteY635" fmla="*/ 3003490 h 5939305"/>
              <a:gd name="connsiteX636" fmla="*/ 6021105 w 7297096"/>
              <a:gd name="connsiteY636" fmla="*/ 3017073 h 5939305"/>
              <a:gd name="connsiteX637" fmla="*/ 6017402 w 7297096"/>
              <a:gd name="connsiteY637" fmla="*/ 3010897 h 5939305"/>
              <a:gd name="connsiteX638" fmla="*/ 6001346 w 7297096"/>
              <a:gd name="connsiteY638" fmla="*/ 3012129 h 5939305"/>
              <a:gd name="connsiteX639" fmla="*/ 5995172 w 7297096"/>
              <a:gd name="connsiteY639" fmla="*/ 3015833 h 5939305"/>
              <a:gd name="connsiteX640" fmla="*/ 5991467 w 7297096"/>
              <a:gd name="connsiteY640" fmla="*/ 3009657 h 5939305"/>
              <a:gd name="connsiteX641" fmla="*/ 5963061 w 7297096"/>
              <a:gd name="connsiteY641" fmla="*/ 3018295 h 5939305"/>
              <a:gd name="connsiteX642" fmla="*/ 5937127 w 7297096"/>
              <a:gd name="connsiteY642" fmla="*/ 3017054 h 5939305"/>
              <a:gd name="connsiteX643" fmla="*/ 5914896 w 7297096"/>
              <a:gd name="connsiteY643" fmla="*/ 3021990 h 5939305"/>
              <a:gd name="connsiteX644" fmla="*/ 5912423 w 7297096"/>
              <a:gd name="connsiteY644" fmla="*/ 3031869 h 5939305"/>
              <a:gd name="connsiteX645" fmla="*/ 5902544 w 7297096"/>
              <a:gd name="connsiteY645" fmla="*/ 3029397 h 5939305"/>
              <a:gd name="connsiteX646" fmla="*/ 5884017 w 7297096"/>
              <a:gd name="connsiteY646" fmla="*/ 3040507 h 5939305"/>
              <a:gd name="connsiteX647" fmla="*/ 5867961 w 7297096"/>
              <a:gd name="connsiteY647" fmla="*/ 3041739 h 5939305"/>
              <a:gd name="connsiteX648" fmla="*/ 5845731 w 7297096"/>
              <a:gd name="connsiteY648" fmla="*/ 3046674 h 5939305"/>
              <a:gd name="connsiteX649" fmla="*/ 5833379 w 7297096"/>
              <a:gd name="connsiteY649" fmla="*/ 3054081 h 5939305"/>
              <a:gd name="connsiteX650" fmla="*/ 5827204 w 7297096"/>
              <a:gd name="connsiteY650" fmla="*/ 3057785 h 5939305"/>
              <a:gd name="connsiteX651" fmla="*/ 5814852 w 7297096"/>
              <a:gd name="connsiteY651" fmla="*/ 3065192 h 5939305"/>
              <a:gd name="connsiteX652" fmla="*/ 5795093 w 7297096"/>
              <a:gd name="connsiteY652" fmla="*/ 3060247 h 5939305"/>
              <a:gd name="connsiteX653" fmla="*/ 5759280 w 7297096"/>
              <a:gd name="connsiteY653" fmla="*/ 3056534 h 5939305"/>
              <a:gd name="connsiteX654" fmla="*/ 5730873 w 7297096"/>
              <a:gd name="connsiteY654" fmla="*/ 3065174 h 5939305"/>
              <a:gd name="connsiteX655" fmla="*/ 5701235 w 7297096"/>
              <a:gd name="connsiteY655" fmla="*/ 3057757 h 5939305"/>
              <a:gd name="connsiteX656" fmla="*/ 5692587 w 7297096"/>
              <a:gd name="connsiteY656" fmla="*/ 3071340 h 5939305"/>
              <a:gd name="connsiteX657" fmla="*/ 5686411 w 7297096"/>
              <a:gd name="connsiteY657" fmla="*/ 3075044 h 5939305"/>
              <a:gd name="connsiteX658" fmla="*/ 5670357 w 7297096"/>
              <a:gd name="connsiteY658" fmla="*/ 3076275 h 5939305"/>
              <a:gd name="connsiteX659" fmla="*/ 5669115 w 7297096"/>
              <a:gd name="connsiteY659" fmla="*/ 3102209 h 5939305"/>
              <a:gd name="connsiteX660" fmla="*/ 5655533 w 7297096"/>
              <a:gd name="connsiteY660" fmla="*/ 3093562 h 5939305"/>
              <a:gd name="connsiteX661" fmla="*/ 5645654 w 7297096"/>
              <a:gd name="connsiteY661" fmla="*/ 3091090 h 5939305"/>
              <a:gd name="connsiteX662" fmla="*/ 5639478 w 7297096"/>
              <a:gd name="connsiteY662" fmla="*/ 3094793 h 5939305"/>
              <a:gd name="connsiteX663" fmla="*/ 5627126 w 7297096"/>
              <a:gd name="connsiteY663" fmla="*/ 3102201 h 5939305"/>
              <a:gd name="connsiteX664" fmla="*/ 5620950 w 7297096"/>
              <a:gd name="connsiteY664" fmla="*/ 3105904 h 5939305"/>
              <a:gd name="connsiteX665" fmla="*/ 5614775 w 7297096"/>
              <a:gd name="connsiteY665" fmla="*/ 3109607 h 5939305"/>
              <a:gd name="connsiteX666" fmla="*/ 5606127 w 7297096"/>
              <a:gd name="connsiteY666" fmla="*/ 3123190 h 5939305"/>
              <a:gd name="connsiteX667" fmla="*/ 5577720 w 7297096"/>
              <a:gd name="connsiteY667" fmla="*/ 3131829 h 5939305"/>
              <a:gd name="connsiteX668" fmla="*/ 5555489 w 7297096"/>
              <a:gd name="connsiteY668" fmla="*/ 3136765 h 5939305"/>
              <a:gd name="connsiteX669" fmla="*/ 5545609 w 7297096"/>
              <a:gd name="connsiteY669" fmla="*/ 3134292 h 5939305"/>
              <a:gd name="connsiteX670" fmla="*/ 5525852 w 7297096"/>
              <a:gd name="connsiteY670" fmla="*/ 3129348 h 5939305"/>
              <a:gd name="connsiteX671" fmla="*/ 5513500 w 7297096"/>
              <a:gd name="connsiteY671" fmla="*/ 3136755 h 5939305"/>
              <a:gd name="connsiteX672" fmla="*/ 5508556 w 7297096"/>
              <a:gd name="connsiteY672" fmla="*/ 3156514 h 5939305"/>
              <a:gd name="connsiteX673" fmla="*/ 5502380 w 7297096"/>
              <a:gd name="connsiteY673" fmla="*/ 3160218 h 5939305"/>
              <a:gd name="connsiteX674" fmla="*/ 5476445 w 7297096"/>
              <a:gd name="connsiteY674" fmla="*/ 3158976 h 5939305"/>
              <a:gd name="connsiteX675" fmla="*/ 5466565 w 7297096"/>
              <a:gd name="connsiteY675" fmla="*/ 3156505 h 5939305"/>
              <a:gd name="connsiteX676" fmla="*/ 5464094 w 7297096"/>
              <a:gd name="connsiteY676" fmla="*/ 3166384 h 5939305"/>
              <a:gd name="connsiteX677" fmla="*/ 5451742 w 7297096"/>
              <a:gd name="connsiteY677" fmla="*/ 3173791 h 5939305"/>
              <a:gd name="connsiteX678" fmla="*/ 5445566 w 7297096"/>
              <a:gd name="connsiteY678" fmla="*/ 3177495 h 5939305"/>
              <a:gd name="connsiteX679" fmla="*/ 5420863 w 7297096"/>
              <a:gd name="connsiteY679" fmla="*/ 3192308 h 5939305"/>
              <a:gd name="connsiteX680" fmla="*/ 5410984 w 7297096"/>
              <a:gd name="connsiteY680" fmla="*/ 3189837 h 5939305"/>
              <a:gd name="connsiteX681" fmla="*/ 5404808 w 7297096"/>
              <a:gd name="connsiteY681" fmla="*/ 3193541 h 5939305"/>
              <a:gd name="connsiteX682" fmla="*/ 5402337 w 7297096"/>
              <a:gd name="connsiteY682" fmla="*/ 3203420 h 5939305"/>
              <a:gd name="connsiteX683" fmla="*/ 5380105 w 7297096"/>
              <a:gd name="connsiteY683" fmla="*/ 3208354 h 5939305"/>
              <a:gd name="connsiteX684" fmla="*/ 5370226 w 7297096"/>
              <a:gd name="connsiteY684" fmla="*/ 3205882 h 5939305"/>
              <a:gd name="connsiteX685" fmla="*/ 5360346 w 7297096"/>
              <a:gd name="connsiteY685" fmla="*/ 3203411 h 5939305"/>
              <a:gd name="connsiteX686" fmla="*/ 5339347 w 7297096"/>
              <a:gd name="connsiteY686" fmla="*/ 3224400 h 5939305"/>
              <a:gd name="connsiteX687" fmla="*/ 5310941 w 7297096"/>
              <a:gd name="connsiteY687" fmla="*/ 3233040 h 5939305"/>
              <a:gd name="connsiteX688" fmla="*/ 5292414 w 7297096"/>
              <a:gd name="connsiteY688" fmla="*/ 3244150 h 5939305"/>
              <a:gd name="connsiteX689" fmla="*/ 5260303 w 7297096"/>
              <a:gd name="connsiteY689" fmla="*/ 3246613 h 5939305"/>
              <a:gd name="connsiteX690" fmla="*/ 5238073 w 7297096"/>
              <a:gd name="connsiteY690" fmla="*/ 3251547 h 5939305"/>
              <a:gd name="connsiteX691" fmla="*/ 5225721 w 7297096"/>
              <a:gd name="connsiteY691" fmla="*/ 3258956 h 5939305"/>
              <a:gd name="connsiteX692" fmla="*/ 5207194 w 7297096"/>
              <a:gd name="connsiteY692" fmla="*/ 3270066 h 5939305"/>
              <a:gd name="connsiteX693" fmla="*/ 5194842 w 7297096"/>
              <a:gd name="connsiteY693" fmla="*/ 3277473 h 5939305"/>
              <a:gd name="connsiteX694" fmla="*/ 5176315 w 7297096"/>
              <a:gd name="connsiteY694" fmla="*/ 3288583 h 5939305"/>
              <a:gd name="connsiteX695" fmla="*/ 5094799 w 7297096"/>
              <a:gd name="connsiteY695" fmla="*/ 3320675 h 5939305"/>
              <a:gd name="connsiteX696" fmla="*/ 5016987 w 7297096"/>
              <a:gd name="connsiteY696" fmla="*/ 3358943 h 5939305"/>
              <a:gd name="connsiteX697" fmla="*/ 5004635 w 7297096"/>
              <a:gd name="connsiteY697" fmla="*/ 3366350 h 5939305"/>
              <a:gd name="connsiteX698" fmla="*/ 4998459 w 7297096"/>
              <a:gd name="connsiteY698" fmla="*/ 3370054 h 5939305"/>
              <a:gd name="connsiteX699" fmla="*/ 4995987 w 7297096"/>
              <a:gd name="connsiteY699" fmla="*/ 3379933 h 5939305"/>
              <a:gd name="connsiteX700" fmla="*/ 4961404 w 7297096"/>
              <a:gd name="connsiteY700" fmla="*/ 3392276 h 5939305"/>
              <a:gd name="connsiteX701" fmla="*/ 4930525 w 7297096"/>
              <a:gd name="connsiteY701" fmla="*/ 3410793 h 5939305"/>
              <a:gd name="connsiteX702" fmla="*/ 4893472 w 7297096"/>
              <a:gd name="connsiteY702" fmla="*/ 3433015 h 5939305"/>
              <a:gd name="connsiteX703" fmla="*/ 4887296 w 7297096"/>
              <a:gd name="connsiteY703" fmla="*/ 3436719 h 5939305"/>
              <a:gd name="connsiteX704" fmla="*/ 4868768 w 7297096"/>
              <a:gd name="connsiteY704" fmla="*/ 3447829 h 5939305"/>
              <a:gd name="connsiteX705" fmla="*/ 4862593 w 7297096"/>
              <a:gd name="connsiteY705" fmla="*/ 3451533 h 5939305"/>
              <a:gd name="connsiteX706" fmla="*/ 4836658 w 7297096"/>
              <a:gd name="connsiteY706" fmla="*/ 3450292 h 5939305"/>
              <a:gd name="connsiteX707" fmla="*/ 4823075 w 7297096"/>
              <a:gd name="connsiteY707" fmla="*/ 3441644 h 5939305"/>
              <a:gd name="connsiteX708" fmla="*/ 4734152 w 7297096"/>
              <a:gd name="connsiteY708" fmla="*/ 3461385 h 5939305"/>
              <a:gd name="connsiteX709" fmla="*/ 4647691 w 7297096"/>
              <a:gd name="connsiteY709" fmla="*/ 3513235 h 5939305"/>
              <a:gd name="connsiteX710" fmla="*/ 4579758 w 7297096"/>
              <a:gd name="connsiteY710" fmla="*/ 3553974 h 5939305"/>
              <a:gd name="connsiteX711" fmla="*/ 4514297 w 7297096"/>
              <a:gd name="connsiteY711" fmla="*/ 3584835 h 5939305"/>
              <a:gd name="connsiteX712" fmla="*/ 4466131 w 7297096"/>
              <a:gd name="connsiteY712" fmla="*/ 3588529 h 5939305"/>
              <a:gd name="connsiteX713" fmla="*/ 4435253 w 7297096"/>
              <a:gd name="connsiteY713" fmla="*/ 3607047 h 5939305"/>
              <a:gd name="connsiteX714" fmla="*/ 4406846 w 7297096"/>
              <a:gd name="connsiteY714" fmla="*/ 3615686 h 5939305"/>
              <a:gd name="connsiteX715" fmla="*/ 4404374 w 7297096"/>
              <a:gd name="connsiteY715" fmla="*/ 3625565 h 5939305"/>
              <a:gd name="connsiteX716" fmla="*/ 4305562 w 7297096"/>
              <a:gd name="connsiteY716" fmla="*/ 3684823 h 5939305"/>
              <a:gd name="connsiteX717" fmla="*/ 4293211 w 7297096"/>
              <a:gd name="connsiteY717" fmla="*/ 3692230 h 5939305"/>
              <a:gd name="connsiteX718" fmla="*/ 4287035 w 7297096"/>
              <a:gd name="connsiteY718" fmla="*/ 3695934 h 5939305"/>
              <a:gd name="connsiteX719" fmla="*/ 4280859 w 7297096"/>
              <a:gd name="connsiteY719" fmla="*/ 3699637 h 5939305"/>
              <a:gd name="connsiteX720" fmla="*/ 4274683 w 7297096"/>
              <a:gd name="connsiteY720" fmla="*/ 3703340 h 5939305"/>
              <a:gd name="connsiteX721" fmla="*/ 4262332 w 7297096"/>
              <a:gd name="connsiteY721" fmla="*/ 3710747 h 5939305"/>
              <a:gd name="connsiteX722" fmla="*/ 4263563 w 7297096"/>
              <a:gd name="connsiteY722" fmla="*/ 3726803 h 5939305"/>
              <a:gd name="connsiteX723" fmla="*/ 4251212 w 7297096"/>
              <a:gd name="connsiteY723" fmla="*/ 3734210 h 5939305"/>
              <a:gd name="connsiteX724" fmla="*/ 4236388 w 7297096"/>
              <a:gd name="connsiteY724" fmla="*/ 3751496 h 5939305"/>
              <a:gd name="connsiteX725" fmla="*/ 4203037 w 7297096"/>
              <a:gd name="connsiteY725" fmla="*/ 3779894 h 5939305"/>
              <a:gd name="connsiteX726" fmla="*/ 4178335 w 7297096"/>
              <a:gd name="connsiteY726" fmla="*/ 3794708 h 5939305"/>
              <a:gd name="connsiteX727" fmla="*/ 4151159 w 7297096"/>
              <a:gd name="connsiteY727" fmla="*/ 3819403 h 5939305"/>
              <a:gd name="connsiteX728" fmla="*/ 4144983 w 7297096"/>
              <a:gd name="connsiteY728" fmla="*/ 3823106 h 5939305"/>
              <a:gd name="connsiteX729" fmla="*/ 4138807 w 7297096"/>
              <a:gd name="connsiteY729" fmla="*/ 3826810 h 5939305"/>
              <a:gd name="connsiteX730" fmla="*/ 4132631 w 7297096"/>
              <a:gd name="connsiteY730" fmla="*/ 3830513 h 5939305"/>
              <a:gd name="connsiteX731" fmla="*/ 4119039 w 7297096"/>
              <a:gd name="connsiteY731" fmla="*/ 3863855 h 5939305"/>
              <a:gd name="connsiteX732" fmla="*/ 4098040 w 7297096"/>
              <a:gd name="connsiteY732" fmla="*/ 3884845 h 5939305"/>
              <a:gd name="connsiteX733" fmla="*/ 4067161 w 7297096"/>
              <a:gd name="connsiteY733" fmla="*/ 3903362 h 5939305"/>
              <a:gd name="connsiteX734" fmla="*/ 4064689 w 7297096"/>
              <a:gd name="connsiteY734" fmla="*/ 3913242 h 5939305"/>
              <a:gd name="connsiteX735" fmla="*/ 4058513 w 7297096"/>
              <a:gd name="connsiteY735" fmla="*/ 3916945 h 5939305"/>
              <a:gd name="connsiteX736" fmla="*/ 4053570 w 7297096"/>
              <a:gd name="connsiteY736" fmla="*/ 3936704 h 5939305"/>
              <a:gd name="connsiteX737" fmla="*/ 4047394 w 7297096"/>
              <a:gd name="connsiteY737" fmla="*/ 3940407 h 5939305"/>
              <a:gd name="connsiteX738" fmla="*/ 4044921 w 7297096"/>
              <a:gd name="connsiteY738" fmla="*/ 3950287 h 5939305"/>
              <a:gd name="connsiteX739" fmla="*/ 4038745 w 7297096"/>
              <a:gd name="connsiteY739" fmla="*/ 3953990 h 5939305"/>
              <a:gd name="connsiteX740" fmla="*/ 4032570 w 7297096"/>
              <a:gd name="connsiteY740" fmla="*/ 3957695 h 5939305"/>
              <a:gd name="connsiteX741" fmla="*/ 4020218 w 7297096"/>
              <a:gd name="connsiteY741" fmla="*/ 3965102 h 5939305"/>
              <a:gd name="connsiteX742" fmla="*/ 4027626 w 7297096"/>
              <a:gd name="connsiteY742" fmla="*/ 3977453 h 5939305"/>
              <a:gd name="connsiteX743" fmla="*/ 4015274 w 7297096"/>
              <a:gd name="connsiteY743" fmla="*/ 3984861 h 5939305"/>
              <a:gd name="connsiteX744" fmla="*/ 4009098 w 7297096"/>
              <a:gd name="connsiteY744" fmla="*/ 3988564 h 5939305"/>
              <a:gd name="connsiteX745" fmla="*/ 4012802 w 7297096"/>
              <a:gd name="connsiteY745" fmla="*/ 3994739 h 5939305"/>
              <a:gd name="connsiteX746" fmla="*/ 4000450 w 7297096"/>
              <a:gd name="connsiteY746" fmla="*/ 4002147 h 5939305"/>
              <a:gd name="connsiteX747" fmla="*/ 3990572 w 7297096"/>
              <a:gd name="connsiteY747" fmla="*/ 3999675 h 5939305"/>
              <a:gd name="connsiteX748" fmla="*/ 3988099 w 7297096"/>
              <a:gd name="connsiteY748" fmla="*/ 4009554 h 5939305"/>
              <a:gd name="connsiteX749" fmla="*/ 3981923 w 7297096"/>
              <a:gd name="connsiteY749" fmla="*/ 4013258 h 5939305"/>
              <a:gd name="connsiteX750" fmla="*/ 3976979 w 7297096"/>
              <a:gd name="connsiteY750" fmla="*/ 4033017 h 5939305"/>
              <a:gd name="connsiteX751" fmla="*/ 3970803 w 7297096"/>
              <a:gd name="connsiteY751" fmla="*/ 4036720 h 5939305"/>
              <a:gd name="connsiteX752" fmla="*/ 3946101 w 7297096"/>
              <a:gd name="connsiteY752" fmla="*/ 4051534 h 5939305"/>
              <a:gd name="connsiteX753" fmla="*/ 3941155 w 7297096"/>
              <a:gd name="connsiteY753" fmla="*/ 4071293 h 5939305"/>
              <a:gd name="connsiteX754" fmla="*/ 3926332 w 7297096"/>
              <a:gd name="connsiteY754" fmla="*/ 4088579 h 5939305"/>
              <a:gd name="connsiteX755" fmla="*/ 3913981 w 7297096"/>
              <a:gd name="connsiteY755" fmla="*/ 4095986 h 5939305"/>
              <a:gd name="connsiteX756" fmla="*/ 3907805 w 7297096"/>
              <a:gd name="connsiteY756" fmla="*/ 4099690 h 5939305"/>
              <a:gd name="connsiteX757" fmla="*/ 3891750 w 7297096"/>
              <a:gd name="connsiteY757" fmla="*/ 4100922 h 5939305"/>
              <a:gd name="connsiteX758" fmla="*/ 3889277 w 7297096"/>
              <a:gd name="connsiteY758" fmla="*/ 4110801 h 5939305"/>
              <a:gd name="connsiteX759" fmla="*/ 3883101 w 7297096"/>
              <a:gd name="connsiteY759" fmla="*/ 4114505 h 5939305"/>
              <a:gd name="connsiteX760" fmla="*/ 3858399 w 7297096"/>
              <a:gd name="connsiteY760" fmla="*/ 4129319 h 5939305"/>
              <a:gd name="connsiteX761" fmla="*/ 3865807 w 7297096"/>
              <a:gd name="connsiteY761" fmla="*/ 4141671 h 5939305"/>
              <a:gd name="connsiteX762" fmla="*/ 3863334 w 7297096"/>
              <a:gd name="connsiteY762" fmla="*/ 4151550 h 5939305"/>
              <a:gd name="connsiteX763" fmla="*/ 3857158 w 7297096"/>
              <a:gd name="connsiteY763" fmla="*/ 4155254 h 5939305"/>
              <a:gd name="connsiteX764" fmla="*/ 3850983 w 7297096"/>
              <a:gd name="connsiteY764" fmla="*/ 4158957 h 5939305"/>
              <a:gd name="connsiteX765" fmla="*/ 3838631 w 7297096"/>
              <a:gd name="connsiteY765" fmla="*/ 4166364 h 5939305"/>
              <a:gd name="connsiteX766" fmla="*/ 3828752 w 7297096"/>
              <a:gd name="connsiteY766" fmla="*/ 4163893 h 5939305"/>
              <a:gd name="connsiteX767" fmla="*/ 3816400 w 7297096"/>
              <a:gd name="connsiteY767" fmla="*/ 4171300 h 5939305"/>
              <a:gd name="connsiteX768" fmla="*/ 3804049 w 7297096"/>
              <a:gd name="connsiteY768" fmla="*/ 4178707 h 5939305"/>
              <a:gd name="connsiteX769" fmla="*/ 3797873 w 7297096"/>
              <a:gd name="connsiteY769" fmla="*/ 4182410 h 5939305"/>
              <a:gd name="connsiteX770" fmla="*/ 3784290 w 7297096"/>
              <a:gd name="connsiteY770" fmla="*/ 4173763 h 5939305"/>
              <a:gd name="connsiteX771" fmla="*/ 3786763 w 7297096"/>
              <a:gd name="connsiteY771" fmla="*/ 4163883 h 5939305"/>
              <a:gd name="connsiteX772" fmla="*/ 3783058 w 7297096"/>
              <a:gd name="connsiteY772" fmla="*/ 4157707 h 5939305"/>
              <a:gd name="connsiteX773" fmla="*/ 3789234 w 7297096"/>
              <a:gd name="connsiteY773" fmla="*/ 4154004 h 5939305"/>
              <a:gd name="connsiteX774" fmla="*/ 3804058 w 7297096"/>
              <a:gd name="connsiteY774" fmla="*/ 4136717 h 5939305"/>
              <a:gd name="connsiteX775" fmla="*/ 3810234 w 7297096"/>
              <a:gd name="connsiteY775" fmla="*/ 4133014 h 5939305"/>
              <a:gd name="connsiteX776" fmla="*/ 3821354 w 7297096"/>
              <a:gd name="connsiteY776" fmla="*/ 4109552 h 5939305"/>
              <a:gd name="connsiteX777" fmla="*/ 3836178 w 7297096"/>
              <a:gd name="connsiteY777" fmla="*/ 4092265 h 5939305"/>
              <a:gd name="connsiteX778" fmla="*/ 3860881 w 7297096"/>
              <a:gd name="connsiteY778" fmla="*/ 4077450 h 5939305"/>
              <a:gd name="connsiteX779" fmla="*/ 3867057 w 7297096"/>
              <a:gd name="connsiteY779" fmla="*/ 4073747 h 5939305"/>
              <a:gd name="connsiteX780" fmla="*/ 3873231 w 7297096"/>
              <a:gd name="connsiteY780" fmla="*/ 4070043 h 5939305"/>
              <a:gd name="connsiteX781" fmla="*/ 3878176 w 7297096"/>
              <a:gd name="connsiteY781" fmla="*/ 4050284 h 5939305"/>
              <a:gd name="connsiteX782" fmla="*/ 3884352 w 7297096"/>
              <a:gd name="connsiteY782" fmla="*/ 4046581 h 5939305"/>
              <a:gd name="connsiteX783" fmla="*/ 3890527 w 7297096"/>
              <a:gd name="connsiteY783" fmla="*/ 4042877 h 5939305"/>
              <a:gd name="connsiteX784" fmla="*/ 3896703 w 7297096"/>
              <a:gd name="connsiteY784" fmla="*/ 4039174 h 5939305"/>
              <a:gd name="connsiteX785" fmla="*/ 3909055 w 7297096"/>
              <a:gd name="connsiteY785" fmla="*/ 4031767 h 5939305"/>
              <a:gd name="connsiteX786" fmla="*/ 3905352 w 7297096"/>
              <a:gd name="connsiteY786" fmla="*/ 4025591 h 5939305"/>
              <a:gd name="connsiteX787" fmla="*/ 3911527 w 7297096"/>
              <a:gd name="connsiteY787" fmla="*/ 4021887 h 5939305"/>
              <a:gd name="connsiteX788" fmla="*/ 3917704 w 7297096"/>
              <a:gd name="connsiteY788" fmla="*/ 4018184 h 5939305"/>
              <a:gd name="connsiteX789" fmla="*/ 3910296 w 7297096"/>
              <a:gd name="connsiteY789" fmla="*/ 4005832 h 5939305"/>
              <a:gd name="connsiteX790" fmla="*/ 3925119 w 7297096"/>
              <a:gd name="connsiteY790" fmla="*/ 3988546 h 5939305"/>
              <a:gd name="connsiteX791" fmla="*/ 3933767 w 7297096"/>
              <a:gd name="connsiteY791" fmla="*/ 3974963 h 5939305"/>
              <a:gd name="connsiteX792" fmla="*/ 3917712 w 7297096"/>
              <a:gd name="connsiteY792" fmla="*/ 3976194 h 5939305"/>
              <a:gd name="connsiteX793" fmla="*/ 3897953 w 7297096"/>
              <a:gd name="connsiteY793" fmla="*/ 3971250 h 5939305"/>
              <a:gd name="connsiteX794" fmla="*/ 3888075 w 7297096"/>
              <a:gd name="connsiteY794" fmla="*/ 3968777 h 5939305"/>
              <a:gd name="connsiteX795" fmla="*/ 3878195 w 7297096"/>
              <a:gd name="connsiteY795" fmla="*/ 3966305 h 5939305"/>
              <a:gd name="connsiteX796" fmla="*/ 3855964 w 7297096"/>
              <a:gd name="connsiteY796" fmla="*/ 3971240 h 5939305"/>
              <a:gd name="connsiteX797" fmla="*/ 3847316 w 7297096"/>
              <a:gd name="connsiteY797" fmla="*/ 3984823 h 5939305"/>
              <a:gd name="connsiteX798" fmla="*/ 3828789 w 7297096"/>
              <a:gd name="connsiteY798" fmla="*/ 3995934 h 5939305"/>
              <a:gd name="connsiteX799" fmla="*/ 3826316 w 7297096"/>
              <a:gd name="connsiteY799" fmla="*/ 4005813 h 5939305"/>
              <a:gd name="connsiteX800" fmla="*/ 3820141 w 7297096"/>
              <a:gd name="connsiteY800" fmla="*/ 4009517 h 5939305"/>
              <a:gd name="connsiteX801" fmla="*/ 3813965 w 7297096"/>
              <a:gd name="connsiteY801" fmla="*/ 4013220 h 5939305"/>
              <a:gd name="connsiteX802" fmla="*/ 3810262 w 7297096"/>
              <a:gd name="connsiteY802" fmla="*/ 4007045 h 5939305"/>
              <a:gd name="connsiteX803" fmla="*/ 3773207 w 7297096"/>
              <a:gd name="connsiteY803" fmla="*/ 4029266 h 5939305"/>
              <a:gd name="connsiteX804" fmla="*/ 3760855 w 7297096"/>
              <a:gd name="connsiteY804" fmla="*/ 4036674 h 5939305"/>
              <a:gd name="connsiteX805" fmla="*/ 3764560 w 7297096"/>
              <a:gd name="connsiteY805" fmla="*/ 4042849 h 5939305"/>
              <a:gd name="connsiteX806" fmla="*/ 3758384 w 7297096"/>
              <a:gd name="connsiteY806" fmla="*/ 4046552 h 5939305"/>
              <a:gd name="connsiteX807" fmla="*/ 3721329 w 7297096"/>
              <a:gd name="connsiteY807" fmla="*/ 4068774 h 5939305"/>
              <a:gd name="connsiteX808" fmla="*/ 3684274 w 7297096"/>
              <a:gd name="connsiteY808" fmla="*/ 4090997 h 5939305"/>
              <a:gd name="connsiteX809" fmla="*/ 3644748 w 7297096"/>
              <a:gd name="connsiteY809" fmla="*/ 4123097 h 5939305"/>
              <a:gd name="connsiteX810" fmla="*/ 3652155 w 7297096"/>
              <a:gd name="connsiteY810" fmla="*/ 4135449 h 5939305"/>
              <a:gd name="connsiteX811" fmla="*/ 3649684 w 7297096"/>
              <a:gd name="connsiteY811" fmla="*/ 4145328 h 5939305"/>
              <a:gd name="connsiteX812" fmla="*/ 3653386 w 7297096"/>
              <a:gd name="connsiteY812" fmla="*/ 4151504 h 5939305"/>
              <a:gd name="connsiteX813" fmla="*/ 3659562 w 7297096"/>
              <a:gd name="connsiteY813" fmla="*/ 4147801 h 5939305"/>
              <a:gd name="connsiteX814" fmla="*/ 3678090 w 7297096"/>
              <a:gd name="connsiteY814" fmla="*/ 4136689 h 5939305"/>
              <a:gd name="connsiteX815" fmla="*/ 3687968 w 7297096"/>
              <a:gd name="connsiteY815" fmla="*/ 4139162 h 5939305"/>
              <a:gd name="connsiteX816" fmla="*/ 3694145 w 7297096"/>
              <a:gd name="connsiteY816" fmla="*/ 4135458 h 5939305"/>
              <a:gd name="connsiteX817" fmla="*/ 3713903 w 7297096"/>
              <a:gd name="connsiteY817" fmla="*/ 4140402 h 5939305"/>
              <a:gd name="connsiteX818" fmla="*/ 3705256 w 7297096"/>
              <a:gd name="connsiteY818" fmla="*/ 4153985 h 5939305"/>
              <a:gd name="connsiteX819" fmla="*/ 3712663 w 7297096"/>
              <a:gd name="connsiteY819" fmla="*/ 4166337 h 5939305"/>
              <a:gd name="connsiteX820" fmla="*/ 3710190 w 7297096"/>
              <a:gd name="connsiteY820" fmla="*/ 4176216 h 5939305"/>
              <a:gd name="connsiteX821" fmla="*/ 3679311 w 7297096"/>
              <a:gd name="connsiteY821" fmla="*/ 4194734 h 5939305"/>
              <a:gd name="connsiteX822" fmla="*/ 3674367 w 7297096"/>
              <a:gd name="connsiteY822" fmla="*/ 4214493 h 5939305"/>
              <a:gd name="connsiteX823" fmla="*/ 3681774 w 7297096"/>
              <a:gd name="connsiteY823" fmla="*/ 4226845 h 5939305"/>
              <a:gd name="connsiteX824" fmla="*/ 3685478 w 7297096"/>
              <a:gd name="connsiteY824" fmla="*/ 4233020 h 5939305"/>
              <a:gd name="connsiteX825" fmla="*/ 3673127 w 7297096"/>
              <a:gd name="connsiteY825" fmla="*/ 4240428 h 5939305"/>
              <a:gd name="connsiteX826" fmla="*/ 3623720 w 7297096"/>
              <a:gd name="connsiteY826" fmla="*/ 4270057 h 5939305"/>
              <a:gd name="connsiteX827" fmla="*/ 3620008 w 7297096"/>
              <a:gd name="connsiteY827" fmla="*/ 4305870 h 5939305"/>
              <a:gd name="connsiteX828" fmla="*/ 3611360 w 7297096"/>
              <a:gd name="connsiteY828" fmla="*/ 4319453 h 5939305"/>
              <a:gd name="connsiteX829" fmla="*/ 3600240 w 7297096"/>
              <a:gd name="connsiteY829" fmla="*/ 4342915 h 5939305"/>
              <a:gd name="connsiteX830" fmla="*/ 3586657 w 7297096"/>
              <a:gd name="connsiteY830" fmla="*/ 4334267 h 5939305"/>
              <a:gd name="connsiteX831" fmla="*/ 3574306 w 7297096"/>
              <a:gd name="connsiteY831" fmla="*/ 4341675 h 5939305"/>
              <a:gd name="connsiteX832" fmla="*/ 3558250 w 7297096"/>
              <a:gd name="connsiteY832" fmla="*/ 4342906 h 5939305"/>
              <a:gd name="connsiteX833" fmla="*/ 3557010 w 7297096"/>
              <a:gd name="connsiteY833" fmla="*/ 4368841 h 5939305"/>
              <a:gd name="connsiteX834" fmla="*/ 3554537 w 7297096"/>
              <a:gd name="connsiteY834" fmla="*/ 4378719 h 5939305"/>
              <a:gd name="connsiteX835" fmla="*/ 3536010 w 7297096"/>
              <a:gd name="connsiteY835" fmla="*/ 4389831 h 5939305"/>
              <a:gd name="connsiteX836" fmla="*/ 3523658 w 7297096"/>
              <a:gd name="connsiteY836" fmla="*/ 4397238 h 5939305"/>
              <a:gd name="connsiteX837" fmla="*/ 3498955 w 7297096"/>
              <a:gd name="connsiteY837" fmla="*/ 4412053 h 5939305"/>
              <a:gd name="connsiteX838" fmla="*/ 3480429 w 7297096"/>
              <a:gd name="connsiteY838" fmla="*/ 4423163 h 5939305"/>
              <a:gd name="connsiteX839" fmla="*/ 3458197 w 7297096"/>
              <a:gd name="connsiteY839" fmla="*/ 4428098 h 5939305"/>
              <a:gd name="connsiteX840" fmla="*/ 3433494 w 7297096"/>
              <a:gd name="connsiteY840" fmla="*/ 4442913 h 5939305"/>
              <a:gd name="connsiteX841" fmla="*/ 3421144 w 7297096"/>
              <a:gd name="connsiteY841" fmla="*/ 4450320 h 5939305"/>
              <a:gd name="connsiteX842" fmla="*/ 3402617 w 7297096"/>
              <a:gd name="connsiteY842" fmla="*/ 4461430 h 5939305"/>
              <a:gd name="connsiteX843" fmla="*/ 3393968 w 7297096"/>
              <a:gd name="connsiteY843" fmla="*/ 4475013 h 5939305"/>
              <a:gd name="connsiteX844" fmla="*/ 3375440 w 7297096"/>
              <a:gd name="connsiteY844" fmla="*/ 4486124 h 5939305"/>
              <a:gd name="connsiteX845" fmla="*/ 3363090 w 7297096"/>
              <a:gd name="connsiteY845" fmla="*/ 4493531 h 5939305"/>
              <a:gd name="connsiteX846" fmla="*/ 3344563 w 7297096"/>
              <a:gd name="connsiteY846" fmla="*/ 4504642 h 5939305"/>
              <a:gd name="connsiteX847" fmla="*/ 3335914 w 7297096"/>
              <a:gd name="connsiteY847" fmla="*/ 4518225 h 5939305"/>
              <a:gd name="connsiteX848" fmla="*/ 3311212 w 7297096"/>
              <a:gd name="connsiteY848" fmla="*/ 4533040 h 5939305"/>
              <a:gd name="connsiteX849" fmla="*/ 3286509 w 7297096"/>
              <a:gd name="connsiteY849" fmla="*/ 4547854 h 5939305"/>
              <a:gd name="connsiteX850" fmla="*/ 3287740 w 7297096"/>
              <a:gd name="connsiteY850" fmla="*/ 4563909 h 5939305"/>
              <a:gd name="connsiteX851" fmla="*/ 3276620 w 7297096"/>
              <a:gd name="connsiteY851" fmla="*/ 4587372 h 5939305"/>
              <a:gd name="connsiteX852" fmla="*/ 3264268 w 7297096"/>
              <a:gd name="connsiteY852" fmla="*/ 4594779 h 5939305"/>
              <a:gd name="connsiteX853" fmla="*/ 3244509 w 7297096"/>
              <a:gd name="connsiteY853" fmla="*/ 4589835 h 5939305"/>
              <a:gd name="connsiteX854" fmla="*/ 3232158 w 7297096"/>
              <a:gd name="connsiteY854" fmla="*/ 4597242 h 5939305"/>
              <a:gd name="connsiteX855" fmla="*/ 3239565 w 7297096"/>
              <a:gd name="connsiteY855" fmla="*/ 4609592 h 5939305"/>
              <a:gd name="connsiteX856" fmla="*/ 3227214 w 7297096"/>
              <a:gd name="connsiteY856" fmla="*/ 4616999 h 5939305"/>
              <a:gd name="connsiteX857" fmla="*/ 3208686 w 7297096"/>
              <a:gd name="connsiteY857" fmla="*/ 4628111 h 5939305"/>
              <a:gd name="connsiteX858" fmla="*/ 3188927 w 7297096"/>
              <a:gd name="connsiteY858" fmla="*/ 4623167 h 5939305"/>
              <a:gd name="connsiteX859" fmla="*/ 3165456 w 7297096"/>
              <a:gd name="connsiteY859" fmla="*/ 4654036 h 5939305"/>
              <a:gd name="connsiteX860" fmla="*/ 3138281 w 7297096"/>
              <a:gd name="connsiteY860" fmla="*/ 4678730 h 5939305"/>
              <a:gd name="connsiteX861" fmla="*/ 3111106 w 7297096"/>
              <a:gd name="connsiteY861" fmla="*/ 4703423 h 5939305"/>
              <a:gd name="connsiteX862" fmla="*/ 3083931 w 7297096"/>
              <a:gd name="connsiteY862" fmla="*/ 4728118 h 5939305"/>
              <a:gd name="connsiteX863" fmla="*/ 3080218 w 7297096"/>
              <a:gd name="connsiteY863" fmla="*/ 4763931 h 5939305"/>
              <a:gd name="connsiteX864" fmla="*/ 3076505 w 7297096"/>
              <a:gd name="connsiteY864" fmla="*/ 4799745 h 5939305"/>
              <a:gd name="connsiteX865" fmla="*/ 3055506 w 7297096"/>
              <a:gd name="connsiteY865" fmla="*/ 4820735 h 5939305"/>
              <a:gd name="connsiteX866" fmla="*/ 3056738 w 7297096"/>
              <a:gd name="connsiteY866" fmla="*/ 4836791 h 5939305"/>
              <a:gd name="connsiteX867" fmla="*/ 3045618 w 7297096"/>
              <a:gd name="connsiteY867" fmla="*/ 4860253 h 5939305"/>
              <a:gd name="connsiteX868" fmla="*/ 3043145 w 7297096"/>
              <a:gd name="connsiteY868" fmla="*/ 4870131 h 5939305"/>
              <a:gd name="connsiteX869" fmla="*/ 3038200 w 7297096"/>
              <a:gd name="connsiteY869" fmla="*/ 4889890 h 5939305"/>
              <a:gd name="connsiteX870" fmla="*/ 3025849 w 7297096"/>
              <a:gd name="connsiteY870" fmla="*/ 4897298 h 5939305"/>
              <a:gd name="connsiteX871" fmla="*/ 3019674 w 7297096"/>
              <a:gd name="connsiteY871" fmla="*/ 4901002 h 5939305"/>
              <a:gd name="connsiteX872" fmla="*/ 3020904 w 7297096"/>
              <a:gd name="connsiteY872" fmla="*/ 4917056 h 5939305"/>
              <a:gd name="connsiteX873" fmla="*/ 3024608 w 7297096"/>
              <a:gd name="connsiteY873" fmla="*/ 4923232 h 5939305"/>
              <a:gd name="connsiteX874" fmla="*/ 3028313 w 7297096"/>
              <a:gd name="connsiteY874" fmla="*/ 4929408 h 5939305"/>
              <a:gd name="connsiteX875" fmla="*/ 3022137 w 7297096"/>
              <a:gd name="connsiteY875" fmla="*/ 4933112 h 5939305"/>
              <a:gd name="connsiteX876" fmla="*/ 3003610 w 7297096"/>
              <a:gd name="connsiteY876" fmla="*/ 4944222 h 5939305"/>
              <a:gd name="connsiteX877" fmla="*/ 3001137 w 7297096"/>
              <a:gd name="connsiteY877" fmla="*/ 4954101 h 5939305"/>
              <a:gd name="connsiteX878" fmla="*/ 2986313 w 7297096"/>
              <a:gd name="connsiteY878" fmla="*/ 4971388 h 5939305"/>
              <a:gd name="connsiteX879" fmla="*/ 2987545 w 7297096"/>
              <a:gd name="connsiteY879" fmla="*/ 4987443 h 5939305"/>
              <a:gd name="connsiteX880" fmla="*/ 2982600 w 7297096"/>
              <a:gd name="connsiteY880" fmla="*/ 5007202 h 5939305"/>
              <a:gd name="connsiteX881" fmla="*/ 2981359 w 7297096"/>
              <a:gd name="connsiteY881" fmla="*/ 5033136 h 5939305"/>
              <a:gd name="connsiteX882" fmla="*/ 2976416 w 7297096"/>
              <a:gd name="connsiteY882" fmla="*/ 5052895 h 5939305"/>
              <a:gd name="connsiteX883" fmla="*/ 2973943 w 7297096"/>
              <a:gd name="connsiteY883" fmla="*/ 5062774 h 5939305"/>
              <a:gd name="connsiteX884" fmla="*/ 2952944 w 7297096"/>
              <a:gd name="connsiteY884" fmla="*/ 5083764 h 5939305"/>
              <a:gd name="connsiteX885" fmla="*/ 2946759 w 7297096"/>
              <a:gd name="connsiteY885" fmla="*/ 5129458 h 5939305"/>
              <a:gd name="connsiteX886" fmla="*/ 2934398 w 7297096"/>
              <a:gd name="connsiteY886" fmla="*/ 5178854 h 5939305"/>
              <a:gd name="connsiteX887" fmla="*/ 2922038 w 7297096"/>
              <a:gd name="connsiteY887" fmla="*/ 5228252 h 5939305"/>
              <a:gd name="connsiteX888" fmla="*/ 2919565 w 7297096"/>
              <a:gd name="connsiteY888" fmla="*/ 5238131 h 5939305"/>
              <a:gd name="connsiteX889" fmla="*/ 2924501 w 7297096"/>
              <a:gd name="connsiteY889" fmla="*/ 5260361 h 5939305"/>
              <a:gd name="connsiteX890" fmla="*/ 2922029 w 7297096"/>
              <a:gd name="connsiteY890" fmla="*/ 5270241 h 5939305"/>
              <a:gd name="connsiteX891" fmla="*/ 2933139 w 7297096"/>
              <a:gd name="connsiteY891" fmla="*/ 5288768 h 5939305"/>
              <a:gd name="connsiteX892" fmla="*/ 2924491 w 7297096"/>
              <a:gd name="connsiteY892" fmla="*/ 5302352 h 5939305"/>
              <a:gd name="connsiteX893" fmla="*/ 2925723 w 7297096"/>
              <a:gd name="connsiteY893" fmla="*/ 5318406 h 5939305"/>
              <a:gd name="connsiteX894" fmla="*/ 2923250 w 7297096"/>
              <a:gd name="connsiteY894" fmla="*/ 5328285 h 5939305"/>
              <a:gd name="connsiteX895" fmla="*/ 2924482 w 7297096"/>
              <a:gd name="connsiteY895" fmla="*/ 5344341 h 5939305"/>
              <a:gd name="connsiteX896" fmla="*/ 2905954 w 7297096"/>
              <a:gd name="connsiteY896" fmla="*/ 5355451 h 5939305"/>
              <a:gd name="connsiteX897" fmla="*/ 2788625 w 7297096"/>
              <a:gd name="connsiteY897" fmla="*/ 5383830 h 5939305"/>
              <a:gd name="connsiteX898" fmla="*/ 2784921 w 7297096"/>
              <a:gd name="connsiteY898" fmla="*/ 5377654 h 5939305"/>
              <a:gd name="connsiteX899" fmla="*/ 2777514 w 7297096"/>
              <a:gd name="connsiteY899" fmla="*/ 5365302 h 5939305"/>
              <a:gd name="connsiteX900" fmla="*/ 2767634 w 7297096"/>
              <a:gd name="connsiteY900" fmla="*/ 5362831 h 5939305"/>
              <a:gd name="connsiteX901" fmla="*/ 2763931 w 7297096"/>
              <a:gd name="connsiteY901" fmla="*/ 5356655 h 5939305"/>
              <a:gd name="connsiteX902" fmla="*/ 2754052 w 7297096"/>
              <a:gd name="connsiteY902" fmla="*/ 5354183 h 5939305"/>
              <a:gd name="connsiteX903" fmla="*/ 2734293 w 7297096"/>
              <a:gd name="connsiteY903" fmla="*/ 5349239 h 5939305"/>
              <a:gd name="connsiteX904" fmla="*/ 2724413 w 7297096"/>
              <a:gd name="connsiteY904" fmla="*/ 5346766 h 5939305"/>
              <a:gd name="connsiteX905" fmla="*/ 2720710 w 7297096"/>
              <a:gd name="connsiteY905" fmla="*/ 5340591 h 5939305"/>
              <a:gd name="connsiteX906" fmla="*/ 2699720 w 7297096"/>
              <a:gd name="connsiteY906" fmla="*/ 5319591 h 5939305"/>
              <a:gd name="connsiteX907" fmla="*/ 2673785 w 7297096"/>
              <a:gd name="connsiteY907" fmla="*/ 5318350 h 5939305"/>
              <a:gd name="connsiteX908" fmla="*/ 2663907 w 7297096"/>
              <a:gd name="connsiteY908" fmla="*/ 5315878 h 5939305"/>
              <a:gd name="connsiteX909" fmla="*/ 2667619 w 7297096"/>
              <a:gd name="connsiteY909" fmla="*/ 5280065 h 5939305"/>
              <a:gd name="connsiteX910" fmla="*/ 2658980 w 7297096"/>
              <a:gd name="connsiteY910" fmla="*/ 5251659 h 5939305"/>
              <a:gd name="connsiteX911" fmla="*/ 2651572 w 7297096"/>
              <a:gd name="connsiteY911" fmla="*/ 5239307 h 5939305"/>
              <a:gd name="connsiteX912" fmla="*/ 2630583 w 7297096"/>
              <a:gd name="connsiteY912" fmla="*/ 5218307 h 5939305"/>
              <a:gd name="connsiteX913" fmla="*/ 2604649 w 7297096"/>
              <a:gd name="connsiteY913" fmla="*/ 5217067 h 5939305"/>
              <a:gd name="connsiteX914" fmla="*/ 2568834 w 7297096"/>
              <a:gd name="connsiteY914" fmla="*/ 5213354 h 5939305"/>
              <a:gd name="connsiteX915" fmla="*/ 2550308 w 7297096"/>
              <a:gd name="connsiteY915" fmla="*/ 5224464 h 5939305"/>
              <a:gd name="connsiteX916" fmla="*/ 2537956 w 7297096"/>
              <a:gd name="connsiteY916" fmla="*/ 5231871 h 5939305"/>
              <a:gd name="connsiteX917" fmla="*/ 2531780 w 7297096"/>
              <a:gd name="connsiteY917" fmla="*/ 5235575 h 5939305"/>
              <a:gd name="connsiteX918" fmla="*/ 2535483 w 7297096"/>
              <a:gd name="connsiteY918" fmla="*/ 5241751 h 5939305"/>
              <a:gd name="connsiteX919" fmla="*/ 2525605 w 7297096"/>
              <a:gd name="connsiteY919" fmla="*/ 5239278 h 5939305"/>
              <a:gd name="connsiteX920" fmla="*/ 2521901 w 7297096"/>
              <a:gd name="connsiteY920" fmla="*/ 5233103 h 5939305"/>
              <a:gd name="connsiteX921" fmla="*/ 2534252 w 7297096"/>
              <a:gd name="connsiteY921" fmla="*/ 5225696 h 5939305"/>
              <a:gd name="connsiteX922" fmla="*/ 2542899 w 7297096"/>
              <a:gd name="connsiteY922" fmla="*/ 5212112 h 5939305"/>
              <a:gd name="connsiteX923" fmla="*/ 2549075 w 7297096"/>
              <a:gd name="connsiteY923" fmla="*/ 5208409 h 5939305"/>
              <a:gd name="connsiteX924" fmla="*/ 2544141 w 7297096"/>
              <a:gd name="connsiteY924" fmla="*/ 5186179 h 5939305"/>
              <a:gd name="connsiteX925" fmla="*/ 2546613 w 7297096"/>
              <a:gd name="connsiteY925" fmla="*/ 5176299 h 5939305"/>
              <a:gd name="connsiteX926" fmla="*/ 2539206 w 7297096"/>
              <a:gd name="connsiteY926" fmla="*/ 5163947 h 5939305"/>
              <a:gd name="connsiteX927" fmla="*/ 2525623 w 7297096"/>
              <a:gd name="connsiteY927" fmla="*/ 5155300 h 5939305"/>
              <a:gd name="connsiteX928" fmla="*/ 2515743 w 7297096"/>
              <a:gd name="connsiteY928" fmla="*/ 5152827 h 5939305"/>
              <a:gd name="connsiteX929" fmla="*/ 2505864 w 7297096"/>
              <a:gd name="connsiteY929" fmla="*/ 5150355 h 5939305"/>
              <a:gd name="connsiteX930" fmla="*/ 2481162 w 7297096"/>
              <a:gd name="connsiteY930" fmla="*/ 5165170 h 5939305"/>
              <a:gd name="connsiteX931" fmla="*/ 2478689 w 7297096"/>
              <a:gd name="connsiteY931" fmla="*/ 5175049 h 5939305"/>
              <a:gd name="connsiteX932" fmla="*/ 2482393 w 7297096"/>
              <a:gd name="connsiteY932" fmla="*/ 5181224 h 5939305"/>
              <a:gd name="connsiteX933" fmla="*/ 2470041 w 7297096"/>
              <a:gd name="connsiteY933" fmla="*/ 5188632 h 5939305"/>
              <a:gd name="connsiteX934" fmla="*/ 2463866 w 7297096"/>
              <a:gd name="connsiteY934" fmla="*/ 5192336 h 5939305"/>
              <a:gd name="connsiteX935" fmla="*/ 2457689 w 7297096"/>
              <a:gd name="connsiteY935" fmla="*/ 5196039 h 5939305"/>
              <a:gd name="connsiteX936" fmla="*/ 2444107 w 7297096"/>
              <a:gd name="connsiteY936" fmla="*/ 5187392 h 5939305"/>
              <a:gd name="connsiteX937" fmla="*/ 2446579 w 7297096"/>
              <a:gd name="connsiteY937" fmla="*/ 5177512 h 5939305"/>
              <a:gd name="connsiteX938" fmla="*/ 2452754 w 7297096"/>
              <a:gd name="connsiteY938" fmla="*/ 5173808 h 5939305"/>
              <a:gd name="connsiteX939" fmla="*/ 2471281 w 7297096"/>
              <a:gd name="connsiteY939" fmla="*/ 5162697 h 5939305"/>
              <a:gd name="connsiteX940" fmla="*/ 2470050 w 7297096"/>
              <a:gd name="connsiteY940" fmla="*/ 5146642 h 5939305"/>
              <a:gd name="connsiteX941" fmla="*/ 2472523 w 7297096"/>
              <a:gd name="connsiteY941" fmla="*/ 5136764 h 5939305"/>
              <a:gd name="connsiteX942" fmla="*/ 2474994 w 7297096"/>
              <a:gd name="connsiteY942" fmla="*/ 5126884 h 5939305"/>
              <a:gd name="connsiteX943" fmla="*/ 2487346 w 7297096"/>
              <a:gd name="connsiteY943" fmla="*/ 5119477 h 5939305"/>
              <a:gd name="connsiteX944" fmla="*/ 2483643 w 7297096"/>
              <a:gd name="connsiteY944" fmla="*/ 5113301 h 5939305"/>
              <a:gd name="connsiteX945" fmla="*/ 2478707 w 7297096"/>
              <a:gd name="connsiteY945" fmla="*/ 5091070 h 5939305"/>
              <a:gd name="connsiteX946" fmla="*/ 2475004 w 7297096"/>
              <a:gd name="connsiteY946" fmla="*/ 5084894 h 5939305"/>
              <a:gd name="connsiteX947" fmla="*/ 2467597 w 7297096"/>
              <a:gd name="connsiteY947" fmla="*/ 5072543 h 5939305"/>
              <a:gd name="connsiteX948" fmla="*/ 2454014 w 7297096"/>
              <a:gd name="connsiteY948" fmla="*/ 5063894 h 5939305"/>
              <a:gd name="connsiteX949" fmla="*/ 2428079 w 7297096"/>
              <a:gd name="connsiteY949" fmla="*/ 5062654 h 5939305"/>
              <a:gd name="connsiteX950" fmla="*/ 2431782 w 7297096"/>
              <a:gd name="connsiteY950" fmla="*/ 5068830 h 5939305"/>
              <a:gd name="connsiteX951" fmla="*/ 2425608 w 7297096"/>
              <a:gd name="connsiteY951" fmla="*/ 5072534 h 5939305"/>
              <a:gd name="connsiteX952" fmla="*/ 2415728 w 7297096"/>
              <a:gd name="connsiteY952" fmla="*/ 5070061 h 5939305"/>
              <a:gd name="connsiteX953" fmla="*/ 2391025 w 7297096"/>
              <a:gd name="connsiteY953" fmla="*/ 5084876 h 5939305"/>
              <a:gd name="connsiteX954" fmla="*/ 2353971 w 7297096"/>
              <a:gd name="connsiteY954" fmla="*/ 5107097 h 5939305"/>
              <a:gd name="connsiteX955" fmla="*/ 2331740 w 7297096"/>
              <a:gd name="connsiteY955" fmla="*/ 5112033 h 5939305"/>
              <a:gd name="connsiteX956" fmla="*/ 2304564 w 7297096"/>
              <a:gd name="connsiteY956" fmla="*/ 5136726 h 5939305"/>
              <a:gd name="connsiteX957" fmla="*/ 2289740 w 7297096"/>
              <a:gd name="connsiteY957" fmla="*/ 5154012 h 5939305"/>
              <a:gd name="connsiteX958" fmla="*/ 2268741 w 7297096"/>
              <a:gd name="connsiteY958" fmla="*/ 5175002 h 5939305"/>
              <a:gd name="connsiteX959" fmla="*/ 2183513 w 7297096"/>
              <a:gd name="connsiteY959" fmla="*/ 5242909 h 5939305"/>
              <a:gd name="connsiteX960" fmla="*/ 2104458 w 7297096"/>
              <a:gd name="connsiteY960" fmla="*/ 5307110 h 5939305"/>
              <a:gd name="connsiteX961" fmla="*/ 2092107 w 7297096"/>
              <a:gd name="connsiteY961" fmla="*/ 5314517 h 5939305"/>
              <a:gd name="connsiteX962" fmla="*/ 2067405 w 7297096"/>
              <a:gd name="connsiteY962" fmla="*/ 5329331 h 5939305"/>
              <a:gd name="connsiteX963" fmla="*/ 2046405 w 7297096"/>
              <a:gd name="connsiteY963" fmla="*/ 5350322 h 5939305"/>
              <a:gd name="connsiteX964" fmla="*/ 2034053 w 7297096"/>
              <a:gd name="connsiteY964" fmla="*/ 5357729 h 5939305"/>
              <a:gd name="connsiteX965" fmla="*/ 2035284 w 7297096"/>
              <a:gd name="connsiteY965" fmla="*/ 5373785 h 5939305"/>
              <a:gd name="connsiteX966" fmla="*/ 2026637 w 7297096"/>
              <a:gd name="connsiteY966" fmla="*/ 5387366 h 5939305"/>
              <a:gd name="connsiteX967" fmla="*/ 2020461 w 7297096"/>
              <a:gd name="connsiteY967" fmla="*/ 5391071 h 5939305"/>
              <a:gd name="connsiteX968" fmla="*/ 2010582 w 7297096"/>
              <a:gd name="connsiteY968" fmla="*/ 5388599 h 5939305"/>
              <a:gd name="connsiteX969" fmla="*/ 1997000 w 7297096"/>
              <a:gd name="connsiteY969" fmla="*/ 5379950 h 5939305"/>
              <a:gd name="connsiteX970" fmla="*/ 1984648 w 7297096"/>
              <a:gd name="connsiteY970" fmla="*/ 5387358 h 5939305"/>
              <a:gd name="connsiteX971" fmla="*/ 1983408 w 7297096"/>
              <a:gd name="connsiteY971" fmla="*/ 5413292 h 5939305"/>
              <a:gd name="connsiteX972" fmla="*/ 1968583 w 7297096"/>
              <a:gd name="connsiteY972" fmla="*/ 5430579 h 5939305"/>
              <a:gd name="connsiteX973" fmla="*/ 1956232 w 7297096"/>
              <a:gd name="connsiteY973" fmla="*/ 5437986 h 5939305"/>
              <a:gd name="connsiteX974" fmla="*/ 1950056 w 7297096"/>
              <a:gd name="connsiteY974" fmla="*/ 5441690 h 5939305"/>
              <a:gd name="connsiteX975" fmla="*/ 1943880 w 7297096"/>
              <a:gd name="connsiteY975" fmla="*/ 5445393 h 5939305"/>
              <a:gd name="connsiteX976" fmla="*/ 1931528 w 7297096"/>
              <a:gd name="connsiteY976" fmla="*/ 5452800 h 5939305"/>
              <a:gd name="connsiteX977" fmla="*/ 1938936 w 7297096"/>
              <a:gd name="connsiteY977" fmla="*/ 5465152 h 5939305"/>
              <a:gd name="connsiteX978" fmla="*/ 1822819 w 7297096"/>
              <a:gd name="connsiteY978" fmla="*/ 5593565 h 5939305"/>
              <a:gd name="connsiteX979" fmla="*/ 1706702 w 7297096"/>
              <a:gd name="connsiteY979" fmla="*/ 5721978 h 5939305"/>
              <a:gd name="connsiteX980" fmla="*/ 1700526 w 7297096"/>
              <a:gd name="connsiteY980" fmla="*/ 5725682 h 5939305"/>
              <a:gd name="connsiteX981" fmla="*/ 1694350 w 7297096"/>
              <a:gd name="connsiteY981" fmla="*/ 5729385 h 5939305"/>
              <a:gd name="connsiteX982" fmla="*/ 1688174 w 7297096"/>
              <a:gd name="connsiteY982" fmla="*/ 5733089 h 5939305"/>
              <a:gd name="connsiteX983" fmla="*/ 1675823 w 7297096"/>
              <a:gd name="connsiteY983" fmla="*/ 5740496 h 5939305"/>
              <a:gd name="connsiteX984" fmla="*/ 1679527 w 7297096"/>
              <a:gd name="connsiteY984" fmla="*/ 5746672 h 5939305"/>
              <a:gd name="connsiteX985" fmla="*/ 1673351 w 7297096"/>
              <a:gd name="connsiteY985" fmla="*/ 5750375 h 5939305"/>
              <a:gd name="connsiteX986" fmla="*/ 1667176 w 7297096"/>
              <a:gd name="connsiteY986" fmla="*/ 5754079 h 5939305"/>
              <a:gd name="connsiteX987" fmla="*/ 1661000 w 7297096"/>
              <a:gd name="connsiteY987" fmla="*/ 5757782 h 5939305"/>
              <a:gd name="connsiteX988" fmla="*/ 1672111 w 7297096"/>
              <a:gd name="connsiteY988" fmla="*/ 5776310 h 5939305"/>
              <a:gd name="connsiteX989" fmla="*/ 1659759 w 7297096"/>
              <a:gd name="connsiteY989" fmla="*/ 5783717 h 5939305"/>
              <a:gd name="connsiteX990" fmla="*/ 1653584 w 7297096"/>
              <a:gd name="connsiteY990" fmla="*/ 5787420 h 5939305"/>
              <a:gd name="connsiteX991" fmla="*/ 1647408 w 7297096"/>
              <a:gd name="connsiteY991" fmla="*/ 5791124 h 5939305"/>
              <a:gd name="connsiteX992" fmla="*/ 1651111 w 7297096"/>
              <a:gd name="connsiteY992" fmla="*/ 5797300 h 5939305"/>
              <a:gd name="connsiteX993" fmla="*/ 1632583 w 7297096"/>
              <a:gd name="connsiteY993" fmla="*/ 5808410 h 5939305"/>
              <a:gd name="connsiteX994" fmla="*/ 1633815 w 7297096"/>
              <a:gd name="connsiteY994" fmla="*/ 5824466 h 5939305"/>
              <a:gd name="connsiteX995" fmla="*/ 1627639 w 7297096"/>
              <a:gd name="connsiteY995" fmla="*/ 5828169 h 5939305"/>
              <a:gd name="connsiteX996" fmla="*/ 1628870 w 7297096"/>
              <a:gd name="connsiteY996" fmla="*/ 5844225 h 5939305"/>
              <a:gd name="connsiteX997" fmla="*/ 1630102 w 7297096"/>
              <a:gd name="connsiteY997" fmla="*/ 5860279 h 5939305"/>
              <a:gd name="connsiteX998" fmla="*/ 1609103 w 7297096"/>
              <a:gd name="connsiteY998" fmla="*/ 5881270 h 5939305"/>
              <a:gd name="connsiteX999" fmla="*/ 1606631 w 7297096"/>
              <a:gd name="connsiteY999" fmla="*/ 5891149 h 5939305"/>
              <a:gd name="connsiteX1000" fmla="*/ 1594280 w 7297096"/>
              <a:gd name="connsiteY1000" fmla="*/ 5898556 h 5939305"/>
              <a:gd name="connsiteX1001" fmla="*/ 1588104 w 7297096"/>
              <a:gd name="connsiteY1001" fmla="*/ 5902260 h 5939305"/>
              <a:gd name="connsiteX1002" fmla="*/ 1593038 w 7297096"/>
              <a:gd name="connsiteY1002" fmla="*/ 5924491 h 5939305"/>
              <a:gd name="connsiteX1003" fmla="*/ 1574511 w 7297096"/>
              <a:gd name="connsiteY1003" fmla="*/ 5935602 h 5939305"/>
              <a:gd name="connsiteX1004" fmla="*/ 1568335 w 7297096"/>
              <a:gd name="connsiteY1004" fmla="*/ 5939305 h 5939305"/>
              <a:gd name="connsiteX1005" fmla="*/ 1558456 w 7297096"/>
              <a:gd name="connsiteY1005" fmla="*/ 5936833 h 5939305"/>
              <a:gd name="connsiteX1006" fmla="*/ 1551049 w 7297096"/>
              <a:gd name="connsiteY1006" fmla="*/ 5924482 h 5939305"/>
              <a:gd name="connsiteX1007" fmla="*/ 1553522 w 7297096"/>
              <a:gd name="connsiteY1007" fmla="*/ 5914602 h 5939305"/>
              <a:gd name="connsiteX1008" fmla="*/ 1555994 w 7297096"/>
              <a:gd name="connsiteY1008" fmla="*/ 5904723 h 5939305"/>
              <a:gd name="connsiteX1009" fmla="*/ 1564641 w 7297096"/>
              <a:gd name="connsiteY1009" fmla="*/ 5891140 h 5939305"/>
              <a:gd name="connsiteX1010" fmla="*/ 1567114 w 7297096"/>
              <a:gd name="connsiteY1010" fmla="*/ 5881261 h 5939305"/>
              <a:gd name="connsiteX1011" fmla="*/ 1559706 w 7297096"/>
              <a:gd name="connsiteY1011" fmla="*/ 5868909 h 5939305"/>
              <a:gd name="connsiteX1012" fmla="*/ 1565882 w 7297096"/>
              <a:gd name="connsiteY1012" fmla="*/ 5865205 h 5939305"/>
              <a:gd name="connsiteX1013" fmla="*/ 1568354 w 7297096"/>
              <a:gd name="connsiteY1013" fmla="*/ 5855326 h 5939305"/>
              <a:gd name="connsiteX1014" fmla="*/ 1564651 w 7297096"/>
              <a:gd name="connsiteY1014" fmla="*/ 5849151 h 5939305"/>
              <a:gd name="connsiteX1015" fmla="*/ 1577002 w 7297096"/>
              <a:gd name="connsiteY1015" fmla="*/ 5841743 h 5939305"/>
              <a:gd name="connsiteX1016" fmla="*/ 1583178 w 7297096"/>
              <a:gd name="connsiteY1016" fmla="*/ 5838039 h 5939305"/>
              <a:gd name="connsiteX1017" fmla="*/ 1579474 w 7297096"/>
              <a:gd name="connsiteY1017" fmla="*/ 5831863 h 5939305"/>
              <a:gd name="connsiteX1018" fmla="*/ 1578243 w 7297096"/>
              <a:gd name="connsiteY1018" fmla="*/ 5815809 h 5939305"/>
              <a:gd name="connsiteX1019" fmla="*/ 1584419 w 7297096"/>
              <a:gd name="connsiteY1019" fmla="*/ 5812104 h 5939305"/>
              <a:gd name="connsiteX1020" fmla="*/ 1593067 w 7297096"/>
              <a:gd name="connsiteY1020" fmla="*/ 5798521 h 5939305"/>
              <a:gd name="connsiteX1021" fmla="*/ 1595538 w 7297096"/>
              <a:gd name="connsiteY1021" fmla="*/ 5788643 h 5939305"/>
              <a:gd name="connsiteX1022" fmla="*/ 1601714 w 7297096"/>
              <a:gd name="connsiteY1022" fmla="*/ 5784940 h 5939305"/>
              <a:gd name="connsiteX1023" fmla="*/ 1607890 w 7297096"/>
              <a:gd name="connsiteY1023" fmla="*/ 5781236 h 5939305"/>
              <a:gd name="connsiteX1024" fmla="*/ 1614066 w 7297096"/>
              <a:gd name="connsiteY1024" fmla="*/ 5777532 h 5939305"/>
              <a:gd name="connsiteX1025" fmla="*/ 1622713 w 7297096"/>
              <a:gd name="connsiteY1025" fmla="*/ 5763949 h 5939305"/>
              <a:gd name="connsiteX1026" fmla="*/ 1628889 w 7297096"/>
              <a:gd name="connsiteY1026" fmla="*/ 5760245 h 5939305"/>
              <a:gd name="connsiteX1027" fmla="*/ 1635065 w 7297096"/>
              <a:gd name="connsiteY1027" fmla="*/ 5756542 h 5939305"/>
              <a:gd name="connsiteX1028" fmla="*/ 1641241 w 7297096"/>
              <a:gd name="connsiteY1028" fmla="*/ 5752838 h 5939305"/>
              <a:gd name="connsiteX1029" fmla="*/ 1653593 w 7297096"/>
              <a:gd name="connsiteY1029" fmla="*/ 5745431 h 5939305"/>
              <a:gd name="connsiteX1030" fmla="*/ 1656064 w 7297096"/>
              <a:gd name="connsiteY1030" fmla="*/ 5735552 h 5939305"/>
              <a:gd name="connsiteX1031" fmla="*/ 1648658 w 7297096"/>
              <a:gd name="connsiteY1031" fmla="*/ 5723200 h 5939305"/>
              <a:gd name="connsiteX1032" fmla="*/ 1651130 w 7297096"/>
              <a:gd name="connsiteY1032" fmla="*/ 5713320 h 5939305"/>
              <a:gd name="connsiteX1033" fmla="*/ 1669657 w 7297096"/>
              <a:gd name="connsiteY1033" fmla="*/ 5702210 h 5939305"/>
              <a:gd name="connsiteX1034" fmla="*/ 1675833 w 7297096"/>
              <a:gd name="connsiteY1034" fmla="*/ 5698506 h 5939305"/>
              <a:gd name="connsiteX1035" fmla="*/ 1678304 w 7297096"/>
              <a:gd name="connsiteY1035" fmla="*/ 5688627 h 5939305"/>
              <a:gd name="connsiteX1036" fmla="*/ 1680777 w 7297096"/>
              <a:gd name="connsiteY1036" fmla="*/ 5678748 h 5939305"/>
              <a:gd name="connsiteX1037" fmla="*/ 1693129 w 7297096"/>
              <a:gd name="connsiteY1037" fmla="*/ 5671341 h 5939305"/>
              <a:gd name="connsiteX1038" fmla="*/ 1699305 w 7297096"/>
              <a:gd name="connsiteY1038" fmla="*/ 5667637 h 5939305"/>
              <a:gd name="connsiteX1039" fmla="*/ 1698073 w 7297096"/>
              <a:gd name="connsiteY1039" fmla="*/ 5651582 h 5939305"/>
              <a:gd name="connsiteX1040" fmla="*/ 1694369 w 7297096"/>
              <a:gd name="connsiteY1040" fmla="*/ 5645406 h 5939305"/>
              <a:gd name="connsiteX1041" fmla="*/ 1688193 w 7297096"/>
              <a:gd name="connsiteY1041" fmla="*/ 5649109 h 5939305"/>
              <a:gd name="connsiteX1042" fmla="*/ 1678314 w 7297096"/>
              <a:gd name="connsiteY1042" fmla="*/ 5646638 h 5939305"/>
              <a:gd name="connsiteX1043" fmla="*/ 1665963 w 7297096"/>
              <a:gd name="connsiteY1043" fmla="*/ 5654045 h 5939305"/>
              <a:gd name="connsiteX1044" fmla="*/ 1669666 w 7297096"/>
              <a:gd name="connsiteY1044" fmla="*/ 5660221 h 5939305"/>
              <a:gd name="connsiteX1045" fmla="*/ 1673370 w 7297096"/>
              <a:gd name="connsiteY1045" fmla="*/ 5666397 h 5939305"/>
              <a:gd name="connsiteX1046" fmla="*/ 1667194 w 7297096"/>
              <a:gd name="connsiteY1046" fmla="*/ 5670100 h 5939305"/>
              <a:gd name="connsiteX1047" fmla="*/ 1661018 w 7297096"/>
              <a:gd name="connsiteY1047" fmla="*/ 5673804 h 5939305"/>
              <a:gd name="connsiteX1048" fmla="*/ 1654842 w 7297096"/>
              <a:gd name="connsiteY1048" fmla="*/ 5677507 h 5939305"/>
              <a:gd name="connsiteX1049" fmla="*/ 1642491 w 7297096"/>
              <a:gd name="connsiteY1049" fmla="*/ 5684914 h 5939305"/>
              <a:gd name="connsiteX1050" fmla="*/ 1630140 w 7297096"/>
              <a:gd name="connsiteY1050" fmla="*/ 5692321 h 5939305"/>
              <a:gd name="connsiteX1051" fmla="*/ 1623964 w 7297096"/>
              <a:gd name="connsiteY1051" fmla="*/ 5696024 h 5939305"/>
              <a:gd name="connsiteX1052" fmla="*/ 1631371 w 7297096"/>
              <a:gd name="connsiteY1052" fmla="*/ 5708376 h 5939305"/>
              <a:gd name="connsiteX1053" fmla="*/ 1606668 w 7297096"/>
              <a:gd name="connsiteY1053" fmla="*/ 5723190 h 5939305"/>
              <a:gd name="connsiteX1054" fmla="*/ 1614075 w 7297096"/>
              <a:gd name="connsiteY1054" fmla="*/ 5735542 h 5939305"/>
              <a:gd name="connsiteX1055" fmla="*/ 1589372 w 7297096"/>
              <a:gd name="connsiteY1055" fmla="*/ 5750357 h 5939305"/>
              <a:gd name="connsiteX1056" fmla="*/ 1593076 w 7297096"/>
              <a:gd name="connsiteY1056" fmla="*/ 5756532 h 5939305"/>
              <a:gd name="connsiteX1057" fmla="*/ 1586900 w 7297096"/>
              <a:gd name="connsiteY1057" fmla="*/ 5760236 h 5939305"/>
              <a:gd name="connsiteX1058" fmla="*/ 1594307 w 7297096"/>
              <a:gd name="connsiteY1058" fmla="*/ 5772588 h 5939305"/>
              <a:gd name="connsiteX1059" fmla="*/ 1598010 w 7297096"/>
              <a:gd name="connsiteY1059" fmla="*/ 5778764 h 5939305"/>
              <a:gd name="connsiteX1060" fmla="*/ 1591834 w 7297096"/>
              <a:gd name="connsiteY1060" fmla="*/ 5782467 h 5939305"/>
              <a:gd name="connsiteX1061" fmla="*/ 1585660 w 7297096"/>
              <a:gd name="connsiteY1061" fmla="*/ 5786171 h 5939305"/>
              <a:gd name="connsiteX1062" fmla="*/ 1573308 w 7297096"/>
              <a:gd name="connsiteY1062" fmla="*/ 5793578 h 5939305"/>
              <a:gd name="connsiteX1063" fmla="*/ 1570836 w 7297096"/>
              <a:gd name="connsiteY1063" fmla="*/ 5803457 h 5939305"/>
              <a:gd name="connsiteX1064" fmla="*/ 1564660 w 7297096"/>
              <a:gd name="connsiteY1064" fmla="*/ 5807160 h 5939305"/>
              <a:gd name="connsiteX1065" fmla="*/ 1558484 w 7297096"/>
              <a:gd name="connsiteY1065" fmla="*/ 5810864 h 5939305"/>
              <a:gd name="connsiteX1066" fmla="*/ 1562188 w 7297096"/>
              <a:gd name="connsiteY1066" fmla="*/ 5817040 h 5939305"/>
              <a:gd name="connsiteX1067" fmla="*/ 1549836 w 7297096"/>
              <a:gd name="connsiteY1067" fmla="*/ 5824447 h 5939305"/>
              <a:gd name="connsiteX1068" fmla="*/ 1543661 w 7297096"/>
              <a:gd name="connsiteY1068" fmla="*/ 5828150 h 5939305"/>
              <a:gd name="connsiteX1069" fmla="*/ 1547364 w 7297096"/>
              <a:gd name="connsiteY1069" fmla="*/ 5834326 h 5939305"/>
              <a:gd name="connsiteX1070" fmla="*/ 1548595 w 7297096"/>
              <a:gd name="connsiteY1070" fmla="*/ 5850382 h 5939305"/>
              <a:gd name="connsiteX1071" fmla="*/ 1546123 w 7297096"/>
              <a:gd name="connsiteY1071" fmla="*/ 5860261 h 5939305"/>
              <a:gd name="connsiteX1072" fmla="*/ 1537476 w 7297096"/>
              <a:gd name="connsiteY1072" fmla="*/ 5873844 h 5939305"/>
              <a:gd name="connsiteX1073" fmla="*/ 1535003 w 7297096"/>
              <a:gd name="connsiteY1073" fmla="*/ 5883724 h 5939305"/>
              <a:gd name="connsiteX1074" fmla="*/ 1536235 w 7297096"/>
              <a:gd name="connsiteY1074" fmla="*/ 5899778 h 5939305"/>
              <a:gd name="connsiteX1075" fmla="*/ 1533763 w 7297096"/>
              <a:gd name="connsiteY1075" fmla="*/ 5909657 h 5939305"/>
              <a:gd name="connsiteX1076" fmla="*/ 1515236 w 7297096"/>
              <a:gd name="connsiteY1076" fmla="*/ 5920769 h 5939305"/>
              <a:gd name="connsiteX1077" fmla="*/ 1499180 w 7297096"/>
              <a:gd name="connsiteY1077" fmla="*/ 5922000 h 5939305"/>
              <a:gd name="connsiteX1078" fmla="*/ 1491773 w 7297096"/>
              <a:gd name="connsiteY1078" fmla="*/ 5909649 h 5939305"/>
              <a:gd name="connsiteX1079" fmla="*/ 1484365 w 7297096"/>
              <a:gd name="connsiteY1079" fmla="*/ 5897297 h 5939305"/>
              <a:gd name="connsiteX1080" fmla="*/ 1480662 w 7297096"/>
              <a:gd name="connsiteY1080" fmla="*/ 5891121 h 5939305"/>
              <a:gd name="connsiteX1081" fmla="*/ 1468311 w 7297096"/>
              <a:gd name="connsiteY1081" fmla="*/ 5898528 h 5939305"/>
              <a:gd name="connsiteX1082" fmla="*/ 1448552 w 7297096"/>
              <a:gd name="connsiteY1082" fmla="*/ 5893584 h 5939305"/>
              <a:gd name="connsiteX1083" fmla="*/ 1438673 w 7297096"/>
              <a:gd name="connsiteY1083" fmla="*/ 5891112 h 5939305"/>
              <a:gd name="connsiteX1084" fmla="*/ 1434969 w 7297096"/>
              <a:gd name="connsiteY1084" fmla="*/ 5884936 h 5939305"/>
              <a:gd name="connsiteX1085" fmla="*/ 1415210 w 7297096"/>
              <a:gd name="connsiteY1085" fmla="*/ 5879992 h 5939305"/>
              <a:gd name="connsiteX1086" fmla="*/ 1407803 w 7297096"/>
              <a:gd name="connsiteY1086" fmla="*/ 5867640 h 5939305"/>
              <a:gd name="connsiteX1087" fmla="*/ 1394220 w 7297096"/>
              <a:gd name="connsiteY1087" fmla="*/ 5858993 h 5939305"/>
              <a:gd name="connsiteX1088" fmla="*/ 1378165 w 7297096"/>
              <a:gd name="connsiteY1088" fmla="*/ 5860224 h 5939305"/>
              <a:gd name="connsiteX1089" fmla="*/ 1352230 w 7297096"/>
              <a:gd name="connsiteY1089" fmla="*/ 5858983 h 5939305"/>
              <a:gd name="connsiteX1090" fmla="*/ 1342351 w 7297096"/>
              <a:gd name="connsiteY1090" fmla="*/ 5856512 h 5939305"/>
              <a:gd name="connsiteX1091" fmla="*/ 1338647 w 7297096"/>
              <a:gd name="connsiteY1091" fmla="*/ 5850336 h 5939305"/>
              <a:gd name="connsiteX1092" fmla="*/ 1327537 w 7297096"/>
              <a:gd name="connsiteY1092" fmla="*/ 5831808 h 5939305"/>
              <a:gd name="connsiteX1093" fmla="*/ 1320130 w 7297096"/>
              <a:gd name="connsiteY1093" fmla="*/ 5819457 h 5939305"/>
              <a:gd name="connsiteX1094" fmla="*/ 1306547 w 7297096"/>
              <a:gd name="connsiteY1094" fmla="*/ 5810809 h 5939305"/>
              <a:gd name="connsiteX1095" fmla="*/ 1285557 w 7297096"/>
              <a:gd name="connsiteY1095" fmla="*/ 5789809 h 5939305"/>
              <a:gd name="connsiteX1096" fmla="*/ 1274446 w 7297096"/>
              <a:gd name="connsiteY1096" fmla="*/ 5771282 h 5939305"/>
              <a:gd name="connsiteX1097" fmla="*/ 1244817 w 7297096"/>
              <a:gd name="connsiteY1097" fmla="*/ 5721876 h 5939305"/>
              <a:gd name="connsiteX1098" fmla="*/ 1236178 w 7297096"/>
              <a:gd name="connsiteY1098" fmla="*/ 5693469 h 5939305"/>
              <a:gd name="connsiteX1099" fmla="*/ 1234946 w 7297096"/>
              <a:gd name="connsiteY1099" fmla="*/ 5677414 h 5939305"/>
              <a:gd name="connsiteX1100" fmla="*/ 1236188 w 7297096"/>
              <a:gd name="connsiteY1100" fmla="*/ 5651480 h 5939305"/>
              <a:gd name="connsiteX1101" fmla="*/ 1247308 w 7297096"/>
              <a:gd name="connsiteY1101" fmla="*/ 5628018 h 5939305"/>
              <a:gd name="connsiteX1102" fmla="*/ 1243604 w 7297096"/>
              <a:gd name="connsiteY1102" fmla="*/ 5621842 h 5939305"/>
              <a:gd name="connsiteX1103" fmla="*/ 1228789 w 7297096"/>
              <a:gd name="connsiteY1103" fmla="*/ 5597139 h 5939305"/>
              <a:gd name="connsiteX1104" fmla="*/ 1220151 w 7297096"/>
              <a:gd name="connsiteY1104" fmla="*/ 5568732 h 5939305"/>
              <a:gd name="connsiteX1105" fmla="*/ 1234975 w 7297096"/>
              <a:gd name="connsiteY1105" fmla="*/ 5551445 h 5939305"/>
              <a:gd name="connsiteX1106" fmla="*/ 1230040 w 7297096"/>
              <a:gd name="connsiteY1106" fmla="*/ 5529215 h 5939305"/>
              <a:gd name="connsiteX1107" fmla="*/ 1238687 w 7297096"/>
              <a:gd name="connsiteY1107" fmla="*/ 5515632 h 5939305"/>
              <a:gd name="connsiteX1108" fmla="*/ 1231279 w 7297096"/>
              <a:gd name="connsiteY1108" fmla="*/ 5503280 h 5939305"/>
              <a:gd name="connsiteX1109" fmla="*/ 1239928 w 7297096"/>
              <a:gd name="connsiteY1109" fmla="*/ 5489697 h 5939305"/>
              <a:gd name="connsiteX1110" fmla="*/ 1252280 w 7297096"/>
              <a:gd name="connsiteY1110" fmla="*/ 5482290 h 5939305"/>
              <a:gd name="connsiteX1111" fmla="*/ 1241168 w 7297096"/>
              <a:gd name="connsiteY1111" fmla="*/ 5463763 h 5939305"/>
              <a:gd name="connsiteX1112" fmla="*/ 1255993 w 7297096"/>
              <a:gd name="connsiteY1112" fmla="*/ 5446476 h 5939305"/>
              <a:gd name="connsiteX1113" fmla="*/ 1268344 w 7297096"/>
              <a:gd name="connsiteY1113" fmla="*/ 5439069 h 5939305"/>
              <a:gd name="connsiteX1114" fmla="*/ 1274520 w 7297096"/>
              <a:gd name="connsiteY1114" fmla="*/ 5435365 h 5939305"/>
              <a:gd name="connsiteX1115" fmla="*/ 1286870 w 7297096"/>
              <a:gd name="connsiteY1115" fmla="*/ 5427958 h 5939305"/>
              <a:gd name="connsiteX1116" fmla="*/ 1283167 w 7297096"/>
              <a:gd name="connsiteY1116" fmla="*/ 5421782 h 5939305"/>
              <a:gd name="connsiteX1117" fmla="*/ 1281936 w 7297096"/>
              <a:gd name="connsiteY1117" fmla="*/ 5405728 h 5939305"/>
              <a:gd name="connsiteX1118" fmla="*/ 1288112 w 7297096"/>
              <a:gd name="connsiteY1118" fmla="*/ 5402023 h 5939305"/>
              <a:gd name="connsiteX1119" fmla="*/ 1317760 w 7297096"/>
              <a:gd name="connsiteY1119" fmla="*/ 5367451 h 5939305"/>
              <a:gd name="connsiteX1120" fmla="*/ 1333823 w 7297096"/>
              <a:gd name="connsiteY1120" fmla="*/ 5324231 h 5939305"/>
              <a:gd name="connsiteX1121" fmla="*/ 1375822 w 7297096"/>
              <a:gd name="connsiteY1121" fmla="*/ 5282250 h 5939305"/>
              <a:gd name="connsiteX1122" fmla="*/ 1388182 w 7297096"/>
              <a:gd name="connsiteY1122" fmla="*/ 5232852 h 5939305"/>
              <a:gd name="connsiteX1123" fmla="*/ 1384479 w 7297096"/>
              <a:gd name="connsiteY1123" fmla="*/ 5226677 h 5939305"/>
              <a:gd name="connsiteX1124" fmla="*/ 1335073 w 7297096"/>
              <a:gd name="connsiteY1124" fmla="*/ 5256305 h 5939305"/>
              <a:gd name="connsiteX1125" fmla="*/ 1328897 w 7297096"/>
              <a:gd name="connsiteY1125" fmla="*/ 5260010 h 5939305"/>
              <a:gd name="connsiteX1126" fmla="*/ 1315314 w 7297096"/>
              <a:gd name="connsiteY1126" fmla="*/ 5251361 h 5939305"/>
              <a:gd name="connsiteX1127" fmla="*/ 1299259 w 7297096"/>
              <a:gd name="connsiteY1127" fmla="*/ 5252594 h 5939305"/>
              <a:gd name="connsiteX1128" fmla="*/ 1296788 w 7297096"/>
              <a:gd name="connsiteY1128" fmla="*/ 5262473 h 5939305"/>
              <a:gd name="connsiteX1129" fmla="*/ 1285668 w 7297096"/>
              <a:gd name="connsiteY1129" fmla="*/ 5285934 h 5939305"/>
              <a:gd name="connsiteX1130" fmla="*/ 1273316 w 7297096"/>
              <a:gd name="connsiteY1130" fmla="*/ 5293341 h 5939305"/>
              <a:gd name="connsiteX1131" fmla="*/ 1259733 w 7297096"/>
              <a:gd name="connsiteY1131" fmla="*/ 5284694 h 5939305"/>
              <a:gd name="connsiteX1132" fmla="*/ 1249853 w 7297096"/>
              <a:gd name="connsiteY1132" fmla="*/ 5282221 h 5939305"/>
              <a:gd name="connsiteX1133" fmla="*/ 1243677 w 7297096"/>
              <a:gd name="connsiteY1133" fmla="*/ 5285925 h 5939305"/>
              <a:gd name="connsiteX1134" fmla="*/ 1247382 w 7297096"/>
              <a:gd name="connsiteY1134" fmla="*/ 5292101 h 5939305"/>
              <a:gd name="connsiteX1135" fmla="*/ 1254789 w 7297096"/>
              <a:gd name="connsiteY1135" fmla="*/ 5304453 h 5939305"/>
              <a:gd name="connsiteX1136" fmla="*/ 1235030 w 7297096"/>
              <a:gd name="connsiteY1136" fmla="*/ 5299509 h 5939305"/>
              <a:gd name="connsiteX1137" fmla="*/ 1225151 w 7297096"/>
              <a:gd name="connsiteY1137" fmla="*/ 5297036 h 5939305"/>
              <a:gd name="connsiteX1138" fmla="*/ 1218975 w 7297096"/>
              <a:gd name="connsiteY1138" fmla="*/ 5300740 h 5939305"/>
              <a:gd name="connsiteX1139" fmla="*/ 1209095 w 7297096"/>
              <a:gd name="connsiteY1139" fmla="*/ 5298267 h 5939305"/>
              <a:gd name="connsiteX1140" fmla="*/ 1186865 w 7297096"/>
              <a:gd name="connsiteY1140" fmla="*/ 5303203 h 5939305"/>
              <a:gd name="connsiteX1141" fmla="*/ 1169578 w 7297096"/>
              <a:gd name="connsiteY1141" fmla="*/ 5288378 h 5939305"/>
              <a:gd name="connsiteX1142" fmla="*/ 1162171 w 7297096"/>
              <a:gd name="connsiteY1142" fmla="*/ 5276028 h 5939305"/>
              <a:gd name="connsiteX1143" fmla="*/ 1141171 w 7297096"/>
              <a:gd name="connsiteY1143" fmla="*/ 5297017 h 5939305"/>
              <a:gd name="connsiteX1144" fmla="*/ 1128820 w 7297096"/>
              <a:gd name="connsiteY1144" fmla="*/ 5304424 h 5939305"/>
              <a:gd name="connsiteX1145" fmla="*/ 1100414 w 7297096"/>
              <a:gd name="connsiteY1145" fmla="*/ 5313064 h 5939305"/>
              <a:gd name="connsiteX1146" fmla="*/ 1097941 w 7297096"/>
              <a:gd name="connsiteY1146" fmla="*/ 5322943 h 5939305"/>
              <a:gd name="connsiteX1147" fmla="*/ 1089293 w 7297096"/>
              <a:gd name="connsiteY1147" fmla="*/ 5336526 h 5939305"/>
              <a:gd name="connsiteX1148" fmla="*/ 1083118 w 7297096"/>
              <a:gd name="connsiteY1148" fmla="*/ 5340229 h 5939305"/>
              <a:gd name="connsiteX1149" fmla="*/ 1069535 w 7297096"/>
              <a:gd name="connsiteY1149" fmla="*/ 5331582 h 5939305"/>
              <a:gd name="connsiteX1150" fmla="*/ 1058423 w 7297096"/>
              <a:gd name="connsiteY1150" fmla="*/ 5313054 h 5939305"/>
              <a:gd name="connsiteX1151" fmla="*/ 1054720 w 7297096"/>
              <a:gd name="connsiteY1151" fmla="*/ 5306878 h 5939305"/>
              <a:gd name="connsiteX1152" fmla="*/ 1057193 w 7297096"/>
              <a:gd name="connsiteY1152" fmla="*/ 5296999 h 5939305"/>
              <a:gd name="connsiteX1153" fmla="*/ 1075719 w 7297096"/>
              <a:gd name="connsiteY1153" fmla="*/ 5285888 h 5939305"/>
              <a:gd name="connsiteX1154" fmla="*/ 1143653 w 7297096"/>
              <a:gd name="connsiteY1154" fmla="*/ 5245149 h 5939305"/>
              <a:gd name="connsiteX1155" fmla="*/ 1139949 w 7297096"/>
              <a:gd name="connsiteY1155" fmla="*/ 5238973 h 5939305"/>
              <a:gd name="connsiteX1156" fmla="*/ 1146125 w 7297096"/>
              <a:gd name="connsiteY1156" fmla="*/ 5235269 h 5939305"/>
              <a:gd name="connsiteX1157" fmla="*/ 1177004 w 7297096"/>
              <a:gd name="connsiteY1157" fmla="*/ 5216751 h 5939305"/>
              <a:gd name="connsiteX1158" fmla="*/ 1195531 w 7297096"/>
              <a:gd name="connsiteY1158" fmla="*/ 5205640 h 5939305"/>
              <a:gd name="connsiteX1159" fmla="*/ 1198003 w 7297096"/>
              <a:gd name="connsiteY1159" fmla="*/ 5195761 h 5939305"/>
              <a:gd name="connsiteX1160" fmla="*/ 1190597 w 7297096"/>
              <a:gd name="connsiteY1160" fmla="*/ 5183410 h 5939305"/>
              <a:gd name="connsiteX1161" fmla="*/ 1202947 w 7297096"/>
              <a:gd name="connsiteY1161" fmla="*/ 5176002 h 5939305"/>
              <a:gd name="connsiteX1162" fmla="*/ 1215299 w 7297096"/>
              <a:gd name="connsiteY1162" fmla="*/ 5168595 h 5939305"/>
              <a:gd name="connsiteX1163" fmla="*/ 1222706 w 7297096"/>
              <a:gd name="connsiteY1163" fmla="*/ 5180947 h 5939305"/>
              <a:gd name="connsiteX1164" fmla="*/ 1238761 w 7297096"/>
              <a:gd name="connsiteY1164" fmla="*/ 5179715 h 5939305"/>
              <a:gd name="connsiteX1165" fmla="*/ 1235057 w 7297096"/>
              <a:gd name="connsiteY1165" fmla="*/ 5173540 h 5939305"/>
              <a:gd name="connsiteX1166" fmla="*/ 1227650 w 7297096"/>
              <a:gd name="connsiteY1166" fmla="*/ 5161188 h 5939305"/>
              <a:gd name="connsiteX1167" fmla="*/ 1233826 w 7297096"/>
              <a:gd name="connsiteY1167" fmla="*/ 5157485 h 5939305"/>
              <a:gd name="connsiteX1168" fmla="*/ 1258529 w 7297096"/>
              <a:gd name="connsiteY1168" fmla="*/ 5142670 h 5939305"/>
              <a:gd name="connsiteX1169" fmla="*/ 1261001 w 7297096"/>
              <a:gd name="connsiteY1169" fmla="*/ 5132791 h 5939305"/>
              <a:gd name="connsiteX1170" fmla="*/ 1267177 w 7297096"/>
              <a:gd name="connsiteY1170" fmla="*/ 5129087 h 5939305"/>
              <a:gd name="connsiteX1171" fmla="*/ 1279528 w 7297096"/>
              <a:gd name="connsiteY1171" fmla="*/ 5121680 h 5939305"/>
              <a:gd name="connsiteX1172" fmla="*/ 1285704 w 7297096"/>
              <a:gd name="connsiteY1172" fmla="*/ 5117976 h 5939305"/>
              <a:gd name="connsiteX1173" fmla="*/ 1291880 w 7297096"/>
              <a:gd name="connsiteY1173" fmla="*/ 5114273 h 5939305"/>
              <a:gd name="connsiteX1174" fmla="*/ 1301760 w 7297096"/>
              <a:gd name="connsiteY1174" fmla="*/ 5116745 h 5939305"/>
              <a:gd name="connsiteX1175" fmla="*/ 1310407 w 7297096"/>
              <a:gd name="connsiteY1175" fmla="*/ 5103162 h 5939305"/>
              <a:gd name="connsiteX1176" fmla="*/ 1316583 w 7297096"/>
              <a:gd name="connsiteY1176" fmla="*/ 5099459 h 5939305"/>
              <a:gd name="connsiteX1177" fmla="*/ 1328935 w 7297096"/>
              <a:gd name="connsiteY1177" fmla="*/ 5092051 h 5939305"/>
              <a:gd name="connsiteX1178" fmla="*/ 1368461 w 7297096"/>
              <a:gd name="connsiteY1178" fmla="*/ 5059950 h 5939305"/>
              <a:gd name="connsiteX1179" fmla="*/ 1405516 w 7297096"/>
              <a:gd name="connsiteY1179" fmla="*/ 5037728 h 5939305"/>
              <a:gd name="connsiteX1180" fmla="*/ 1440098 w 7297096"/>
              <a:gd name="connsiteY1180" fmla="*/ 5025387 h 5939305"/>
              <a:gd name="connsiteX1181" fmla="*/ 1452449 w 7297096"/>
              <a:gd name="connsiteY1181" fmla="*/ 5017979 h 5939305"/>
              <a:gd name="connsiteX1182" fmla="*/ 1454921 w 7297096"/>
              <a:gd name="connsiteY1182" fmla="*/ 5008099 h 5939305"/>
              <a:gd name="connsiteX1183" fmla="*/ 1463570 w 7297096"/>
              <a:gd name="connsiteY1183" fmla="*/ 4994517 h 5939305"/>
              <a:gd name="connsiteX1184" fmla="*/ 1475921 w 7297096"/>
              <a:gd name="connsiteY1184" fmla="*/ 4987110 h 5939305"/>
              <a:gd name="connsiteX1185" fmla="*/ 1482097 w 7297096"/>
              <a:gd name="connsiteY1185" fmla="*/ 4983406 h 5939305"/>
              <a:gd name="connsiteX1186" fmla="*/ 1474690 w 7297096"/>
              <a:gd name="connsiteY1186" fmla="*/ 4971054 h 5939305"/>
              <a:gd name="connsiteX1187" fmla="*/ 1464810 w 7297096"/>
              <a:gd name="connsiteY1187" fmla="*/ 4968583 h 5939305"/>
              <a:gd name="connsiteX1188" fmla="*/ 1458634 w 7297096"/>
              <a:gd name="connsiteY1188" fmla="*/ 4972286 h 5939305"/>
              <a:gd name="connsiteX1189" fmla="*/ 1436404 w 7297096"/>
              <a:gd name="connsiteY1189" fmla="*/ 4977221 h 5939305"/>
              <a:gd name="connsiteX1190" fmla="*/ 1430228 w 7297096"/>
              <a:gd name="connsiteY1190" fmla="*/ 4980924 h 5939305"/>
              <a:gd name="connsiteX1191" fmla="*/ 1424052 w 7297096"/>
              <a:gd name="connsiteY1191" fmla="*/ 4984629 h 5939305"/>
              <a:gd name="connsiteX1192" fmla="*/ 1417876 w 7297096"/>
              <a:gd name="connsiteY1192" fmla="*/ 4988332 h 5939305"/>
              <a:gd name="connsiteX1193" fmla="*/ 1401822 w 7297096"/>
              <a:gd name="connsiteY1193" fmla="*/ 4989563 h 5939305"/>
              <a:gd name="connsiteX1194" fmla="*/ 1399349 w 7297096"/>
              <a:gd name="connsiteY1194" fmla="*/ 4999443 h 5939305"/>
              <a:gd name="connsiteX1195" fmla="*/ 1393173 w 7297096"/>
              <a:gd name="connsiteY1195" fmla="*/ 5003146 h 5939305"/>
              <a:gd name="connsiteX1196" fmla="*/ 1386997 w 7297096"/>
              <a:gd name="connsiteY1196" fmla="*/ 5006850 h 5939305"/>
              <a:gd name="connsiteX1197" fmla="*/ 1368470 w 7297096"/>
              <a:gd name="connsiteY1197" fmla="*/ 5017961 h 5939305"/>
              <a:gd name="connsiteX1198" fmla="*/ 1353646 w 7297096"/>
              <a:gd name="connsiteY1198" fmla="*/ 5035248 h 5939305"/>
              <a:gd name="connsiteX1199" fmla="*/ 1328944 w 7297096"/>
              <a:gd name="connsiteY1199" fmla="*/ 5050062 h 5939305"/>
              <a:gd name="connsiteX1200" fmla="*/ 1304240 w 7297096"/>
              <a:gd name="connsiteY1200" fmla="*/ 5064877 h 5939305"/>
              <a:gd name="connsiteX1201" fmla="*/ 1288185 w 7297096"/>
              <a:gd name="connsiteY1201" fmla="*/ 5066108 h 5939305"/>
              <a:gd name="connsiteX1202" fmla="*/ 1275834 w 7297096"/>
              <a:gd name="connsiteY1202" fmla="*/ 5073515 h 5939305"/>
              <a:gd name="connsiteX1203" fmla="*/ 1269658 w 7297096"/>
              <a:gd name="connsiteY1203" fmla="*/ 5077218 h 5939305"/>
              <a:gd name="connsiteX1204" fmla="*/ 1263483 w 7297096"/>
              <a:gd name="connsiteY1204" fmla="*/ 5080921 h 5939305"/>
              <a:gd name="connsiteX1205" fmla="*/ 1226429 w 7297096"/>
              <a:gd name="connsiteY1205" fmla="*/ 5103143 h 5939305"/>
              <a:gd name="connsiteX1206" fmla="*/ 1214077 w 7297096"/>
              <a:gd name="connsiteY1206" fmla="*/ 5110550 h 5939305"/>
              <a:gd name="connsiteX1207" fmla="*/ 1207901 w 7297096"/>
              <a:gd name="connsiteY1207" fmla="*/ 5114254 h 5939305"/>
              <a:gd name="connsiteX1208" fmla="*/ 1201725 w 7297096"/>
              <a:gd name="connsiteY1208" fmla="*/ 5117957 h 5939305"/>
              <a:gd name="connsiteX1209" fmla="*/ 1198021 w 7297096"/>
              <a:gd name="connsiteY1209" fmla="*/ 5111783 h 5939305"/>
              <a:gd name="connsiteX1210" fmla="*/ 1195549 w 7297096"/>
              <a:gd name="connsiteY1210" fmla="*/ 5121662 h 5939305"/>
              <a:gd name="connsiteX1211" fmla="*/ 1189374 w 7297096"/>
              <a:gd name="connsiteY1211" fmla="*/ 5125364 h 5939305"/>
              <a:gd name="connsiteX1212" fmla="*/ 1177022 w 7297096"/>
              <a:gd name="connsiteY1212" fmla="*/ 5132772 h 5939305"/>
              <a:gd name="connsiteX1213" fmla="*/ 1167142 w 7297096"/>
              <a:gd name="connsiteY1213" fmla="*/ 5130300 h 5939305"/>
              <a:gd name="connsiteX1214" fmla="*/ 1160968 w 7297096"/>
              <a:gd name="connsiteY1214" fmla="*/ 5134003 h 5939305"/>
              <a:gd name="connsiteX1215" fmla="*/ 1164671 w 7297096"/>
              <a:gd name="connsiteY1215" fmla="*/ 5140179 h 5939305"/>
              <a:gd name="connsiteX1216" fmla="*/ 1158495 w 7297096"/>
              <a:gd name="connsiteY1216" fmla="*/ 5143883 h 5939305"/>
              <a:gd name="connsiteX1217" fmla="*/ 1146143 w 7297096"/>
              <a:gd name="connsiteY1217" fmla="*/ 5151290 h 5939305"/>
              <a:gd name="connsiteX1218" fmla="*/ 1136264 w 7297096"/>
              <a:gd name="connsiteY1218" fmla="*/ 5148818 h 5939305"/>
              <a:gd name="connsiteX1219" fmla="*/ 1123913 w 7297096"/>
              <a:gd name="connsiteY1219" fmla="*/ 5156225 h 5939305"/>
              <a:gd name="connsiteX1220" fmla="*/ 1111561 w 7297096"/>
              <a:gd name="connsiteY1220" fmla="*/ 5163632 h 5939305"/>
              <a:gd name="connsiteX1221" fmla="*/ 1097978 w 7297096"/>
              <a:gd name="connsiteY1221" fmla="*/ 5154985 h 5939305"/>
              <a:gd name="connsiteX1222" fmla="*/ 1080682 w 7297096"/>
              <a:gd name="connsiteY1222" fmla="*/ 5182151 h 5939305"/>
              <a:gd name="connsiteX1223" fmla="*/ 1049803 w 7297096"/>
              <a:gd name="connsiteY1223" fmla="*/ 5200668 h 5939305"/>
              <a:gd name="connsiteX1224" fmla="*/ 1034980 w 7297096"/>
              <a:gd name="connsiteY1224" fmla="*/ 5217955 h 5939305"/>
              <a:gd name="connsiteX1225" fmla="*/ 1000398 w 7297096"/>
              <a:gd name="connsiteY1225" fmla="*/ 5230297 h 5939305"/>
              <a:gd name="connsiteX1226" fmla="*/ 1001638 w 7297096"/>
              <a:gd name="connsiteY1226" fmla="*/ 5204362 h 5939305"/>
              <a:gd name="connsiteX1227" fmla="*/ 1022637 w 7297096"/>
              <a:gd name="connsiteY1227" fmla="*/ 5183372 h 5939305"/>
              <a:gd name="connsiteX1228" fmla="*/ 1043637 w 7297096"/>
              <a:gd name="connsiteY1228" fmla="*/ 5162383 h 5939305"/>
              <a:gd name="connsiteX1229" fmla="*/ 1062165 w 7297096"/>
              <a:gd name="connsiteY1229" fmla="*/ 5151272 h 5939305"/>
              <a:gd name="connsiteX1230" fmla="*/ 1075757 w 7297096"/>
              <a:gd name="connsiteY1230" fmla="*/ 5117930 h 5939305"/>
              <a:gd name="connsiteX1231" fmla="*/ 1100460 w 7297096"/>
              <a:gd name="connsiteY1231" fmla="*/ 5103115 h 5939305"/>
              <a:gd name="connsiteX1232" fmla="*/ 1096756 w 7297096"/>
              <a:gd name="connsiteY1232" fmla="*/ 5096940 h 5939305"/>
              <a:gd name="connsiteX1233" fmla="*/ 1102931 w 7297096"/>
              <a:gd name="connsiteY1233" fmla="*/ 5093237 h 5939305"/>
              <a:gd name="connsiteX1234" fmla="*/ 1121459 w 7297096"/>
              <a:gd name="connsiteY1234" fmla="*/ 5082125 h 5939305"/>
              <a:gd name="connsiteX1235" fmla="*/ 1123932 w 7297096"/>
              <a:gd name="connsiteY1235" fmla="*/ 5072246 h 5939305"/>
              <a:gd name="connsiteX1236" fmla="*/ 1133810 w 7297096"/>
              <a:gd name="connsiteY1236" fmla="*/ 5074718 h 5939305"/>
              <a:gd name="connsiteX1237" fmla="*/ 1156041 w 7297096"/>
              <a:gd name="connsiteY1237" fmla="*/ 5069783 h 5939305"/>
              <a:gd name="connsiteX1238" fmla="*/ 1168392 w 7297096"/>
              <a:gd name="connsiteY1238" fmla="*/ 5062376 h 5939305"/>
              <a:gd name="connsiteX1239" fmla="*/ 1170865 w 7297096"/>
              <a:gd name="connsiteY1239" fmla="*/ 5052496 h 5939305"/>
              <a:gd name="connsiteX1240" fmla="*/ 1173337 w 7297096"/>
              <a:gd name="connsiteY1240" fmla="*/ 5042617 h 5939305"/>
              <a:gd name="connsiteX1241" fmla="*/ 1188161 w 7297096"/>
              <a:gd name="connsiteY1241" fmla="*/ 5025330 h 5939305"/>
              <a:gd name="connsiteX1242" fmla="*/ 1194337 w 7297096"/>
              <a:gd name="connsiteY1242" fmla="*/ 5021627 h 5939305"/>
              <a:gd name="connsiteX1243" fmla="*/ 1235095 w 7297096"/>
              <a:gd name="connsiteY1243" fmla="*/ 5005581 h 5939305"/>
              <a:gd name="connsiteX1244" fmla="*/ 1265974 w 7297096"/>
              <a:gd name="connsiteY1244" fmla="*/ 4987064 h 5939305"/>
              <a:gd name="connsiteX1245" fmla="*/ 1300556 w 7297096"/>
              <a:gd name="connsiteY1245" fmla="*/ 4974721 h 5939305"/>
              <a:gd name="connsiteX1246" fmla="*/ 1309203 w 7297096"/>
              <a:gd name="connsiteY1246" fmla="*/ 4961138 h 5939305"/>
              <a:gd name="connsiteX1247" fmla="*/ 1315379 w 7297096"/>
              <a:gd name="connsiteY1247" fmla="*/ 4957435 h 5939305"/>
              <a:gd name="connsiteX1248" fmla="*/ 1325259 w 7297096"/>
              <a:gd name="connsiteY1248" fmla="*/ 4959907 h 5939305"/>
              <a:gd name="connsiteX1249" fmla="*/ 1327731 w 7297096"/>
              <a:gd name="connsiteY1249" fmla="*/ 4950028 h 5939305"/>
              <a:gd name="connsiteX1250" fmla="*/ 1346258 w 7297096"/>
              <a:gd name="connsiteY1250" fmla="*/ 4938916 h 5939305"/>
              <a:gd name="connsiteX1251" fmla="*/ 1356137 w 7297096"/>
              <a:gd name="connsiteY1251" fmla="*/ 4941389 h 5939305"/>
              <a:gd name="connsiteX1252" fmla="*/ 1352434 w 7297096"/>
              <a:gd name="connsiteY1252" fmla="*/ 4935213 h 5939305"/>
              <a:gd name="connsiteX1253" fmla="*/ 1358610 w 7297096"/>
              <a:gd name="connsiteY1253" fmla="*/ 4931509 h 5939305"/>
              <a:gd name="connsiteX1254" fmla="*/ 1361082 w 7297096"/>
              <a:gd name="connsiteY1254" fmla="*/ 4921630 h 5939305"/>
              <a:gd name="connsiteX1255" fmla="*/ 1385784 w 7297096"/>
              <a:gd name="connsiteY1255" fmla="*/ 4906816 h 5939305"/>
              <a:gd name="connsiteX1256" fmla="*/ 1384553 w 7297096"/>
              <a:gd name="connsiteY1256" fmla="*/ 4890760 h 5939305"/>
              <a:gd name="connsiteX1257" fmla="*/ 1409256 w 7297096"/>
              <a:gd name="connsiteY1257" fmla="*/ 4875946 h 5939305"/>
              <a:gd name="connsiteX1258" fmla="*/ 1415432 w 7297096"/>
              <a:gd name="connsiteY1258" fmla="*/ 4872243 h 5939305"/>
              <a:gd name="connsiteX1259" fmla="*/ 1424079 w 7297096"/>
              <a:gd name="connsiteY1259" fmla="*/ 4858660 h 5939305"/>
              <a:gd name="connsiteX1260" fmla="*/ 1430255 w 7297096"/>
              <a:gd name="connsiteY1260" fmla="*/ 4854957 h 5939305"/>
              <a:gd name="connsiteX1261" fmla="*/ 1432728 w 7297096"/>
              <a:gd name="connsiteY1261" fmla="*/ 4845077 h 5939305"/>
              <a:gd name="connsiteX1262" fmla="*/ 1429024 w 7297096"/>
              <a:gd name="connsiteY1262" fmla="*/ 4838901 h 5939305"/>
              <a:gd name="connsiteX1263" fmla="*/ 1421617 w 7297096"/>
              <a:gd name="connsiteY1263" fmla="*/ 4826549 h 5939305"/>
              <a:gd name="connsiteX1264" fmla="*/ 1415441 w 7297096"/>
              <a:gd name="connsiteY1264" fmla="*/ 4830253 h 5939305"/>
              <a:gd name="connsiteX1265" fmla="*/ 1390739 w 7297096"/>
              <a:gd name="connsiteY1265" fmla="*/ 4845068 h 5939305"/>
              <a:gd name="connsiteX1266" fmla="*/ 1362331 w 7297096"/>
              <a:gd name="connsiteY1266" fmla="*/ 4853706 h 5939305"/>
              <a:gd name="connsiteX1267" fmla="*/ 1340101 w 7297096"/>
              <a:gd name="connsiteY1267" fmla="*/ 4858641 h 5939305"/>
              <a:gd name="connsiteX1268" fmla="*/ 1325278 w 7297096"/>
              <a:gd name="connsiteY1268" fmla="*/ 4875928 h 5939305"/>
              <a:gd name="connsiteX1269" fmla="*/ 1322805 w 7297096"/>
              <a:gd name="connsiteY1269" fmla="*/ 4885807 h 5939305"/>
              <a:gd name="connsiteX1270" fmla="*/ 1306750 w 7297096"/>
              <a:gd name="connsiteY1270" fmla="*/ 4887038 h 5939305"/>
              <a:gd name="connsiteX1271" fmla="*/ 1288223 w 7297096"/>
              <a:gd name="connsiteY1271" fmla="*/ 4898150 h 5939305"/>
              <a:gd name="connsiteX1272" fmla="*/ 1285750 w 7297096"/>
              <a:gd name="connsiteY1272" fmla="*/ 4908029 h 5939305"/>
              <a:gd name="connsiteX1273" fmla="*/ 1261047 w 7297096"/>
              <a:gd name="connsiteY1273" fmla="*/ 4922843 h 5939305"/>
              <a:gd name="connsiteX1274" fmla="*/ 1243752 w 7297096"/>
              <a:gd name="connsiteY1274" fmla="*/ 4950009 h 5939305"/>
              <a:gd name="connsiteX1275" fmla="*/ 1231400 w 7297096"/>
              <a:gd name="connsiteY1275" fmla="*/ 4957416 h 5939305"/>
              <a:gd name="connsiteX1276" fmla="*/ 1212873 w 7297096"/>
              <a:gd name="connsiteY1276" fmla="*/ 4968527 h 5939305"/>
              <a:gd name="connsiteX1277" fmla="*/ 1204225 w 7297096"/>
              <a:gd name="connsiteY1277" fmla="*/ 4982109 h 5939305"/>
              <a:gd name="connsiteX1278" fmla="*/ 1185697 w 7297096"/>
              <a:gd name="connsiteY1278" fmla="*/ 4993221 h 5939305"/>
              <a:gd name="connsiteX1279" fmla="*/ 1173347 w 7297096"/>
              <a:gd name="connsiteY1279" fmla="*/ 5000628 h 5939305"/>
              <a:gd name="connsiteX1280" fmla="*/ 1158522 w 7297096"/>
              <a:gd name="connsiteY1280" fmla="*/ 5017914 h 5939305"/>
              <a:gd name="connsiteX1281" fmla="*/ 1139995 w 7297096"/>
              <a:gd name="connsiteY1281" fmla="*/ 5029026 h 5939305"/>
              <a:gd name="connsiteX1282" fmla="*/ 1133819 w 7297096"/>
              <a:gd name="connsiteY1282" fmla="*/ 5032729 h 5939305"/>
              <a:gd name="connsiteX1283" fmla="*/ 1115293 w 7297096"/>
              <a:gd name="connsiteY1283" fmla="*/ 5043840 h 5939305"/>
              <a:gd name="connsiteX1284" fmla="*/ 1109117 w 7297096"/>
              <a:gd name="connsiteY1284" fmla="*/ 5047543 h 5939305"/>
              <a:gd name="connsiteX1285" fmla="*/ 1090590 w 7297096"/>
              <a:gd name="connsiteY1285" fmla="*/ 5058653 h 5939305"/>
              <a:gd name="connsiteX1286" fmla="*/ 1084414 w 7297096"/>
              <a:gd name="connsiteY1286" fmla="*/ 5062358 h 5939305"/>
              <a:gd name="connsiteX1287" fmla="*/ 1078238 w 7297096"/>
              <a:gd name="connsiteY1287" fmla="*/ 5066062 h 5939305"/>
              <a:gd name="connsiteX1288" fmla="*/ 1072062 w 7297096"/>
              <a:gd name="connsiteY1288" fmla="*/ 5069765 h 5939305"/>
              <a:gd name="connsiteX1289" fmla="*/ 1059711 w 7297096"/>
              <a:gd name="connsiteY1289" fmla="*/ 5077172 h 5939305"/>
              <a:gd name="connsiteX1290" fmla="*/ 1043656 w 7297096"/>
              <a:gd name="connsiteY1290" fmla="*/ 5078403 h 5939305"/>
              <a:gd name="connsiteX1291" fmla="*/ 1015249 w 7297096"/>
              <a:gd name="connsiteY1291" fmla="*/ 5087042 h 5939305"/>
              <a:gd name="connsiteX1292" fmla="*/ 995490 w 7297096"/>
              <a:gd name="connsiteY1292" fmla="*/ 5082098 h 5939305"/>
              <a:gd name="connsiteX1293" fmla="*/ 979435 w 7297096"/>
              <a:gd name="connsiteY1293" fmla="*/ 5083329 h 5939305"/>
              <a:gd name="connsiteX1294" fmla="*/ 969557 w 7297096"/>
              <a:gd name="connsiteY1294" fmla="*/ 5080857 h 5939305"/>
              <a:gd name="connsiteX1295" fmla="*/ 959677 w 7297096"/>
              <a:gd name="connsiteY1295" fmla="*/ 5078384 h 5939305"/>
              <a:gd name="connsiteX1296" fmla="*/ 948566 w 7297096"/>
              <a:gd name="connsiteY1296" fmla="*/ 5059857 h 5939305"/>
              <a:gd name="connsiteX1297" fmla="*/ 942390 w 7297096"/>
              <a:gd name="connsiteY1297" fmla="*/ 5063561 h 5939305"/>
              <a:gd name="connsiteX1298" fmla="*/ 930039 w 7297096"/>
              <a:gd name="connsiteY1298" fmla="*/ 5070969 h 5939305"/>
              <a:gd name="connsiteX1299" fmla="*/ 941149 w 7297096"/>
              <a:gd name="connsiteY1299" fmla="*/ 5089496 h 5939305"/>
              <a:gd name="connsiteX1300" fmla="*/ 938677 w 7297096"/>
              <a:gd name="connsiteY1300" fmla="*/ 5099375 h 5939305"/>
              <a:gd name="connsiteX1301" fmla="*/ 932502 w 7297096"/>
              <a:gd name="connsiteY1301" fmla="*/ 5103079 h 5939305"/>
              <a:gd name="connsiteX1302" fmla="*/ 926326 w 7297096"/>
              <a:gd name="connsiteY1302" fmla="*/ 5106782 h 5939305"/>
              <a:gd name="connsiteX1303" fmla="*/ 922622 w 7297096"/>
              <a:gd name="connsiteY1303" fmla="*/ 5100606 h 5939305"/>
              <a:gd name="connsiteX1304" fmla="*/ 886808 w 7297096"/>
              <a:gd name="connsiteY1304" fmla="*/ 5096893 h 5939305"/>
              <a:gd name="connsiteX1305" fmla="*/ 862105 w 7297096"/>
              <a:gd name="connsiteY1305" fmla="*/ 5111708 h 5939305"/>
              <a:gd name="connsiteX1306" fmla="*/ 843578 w 7297096"/>
              <a:gd name="connsiteY1306" fmla="*/ 5122819 h 5939305"/>
              <a:gd name="connsiteX1307" fmla="*/ 820107 w 7297096"/>
              <a:gd name="connsiteY1307" fmla="*/ 5153688 h 5939305"/>
              <a:gd name="connsiteX1308" fmla="*/ 795404 w 7297096"/>
              <a:gd name="connsiteY1308" fmla="*/ 5168503 h 5939305"/>
              <a:gd name="connsiteX1309" fmla="*/ 757117 w 7297096"/>
              <a:gd name="connsiteY1309" fmla="*/ 5174670 h 5939305"/>
              <a:gd name="connsiteX1310" fmla="*/ 753413 w 7297096"/>
              <a:gd name="connsiteY1310" fmla="*/ 5168494 h 5939305"/>
              <a:gd name="connsiteX1311" fmla="*/ 725007 w 7297096"/>
              <a:gd name="connsiteY1311" fmla="*/ 5177132 h 5939305"/>
              <a:gd name="connsiteX1312" fmla="*/ 708953 w 7297096"/>
              <a:gd name="connsiteY1312" fmla="*/ 5178364 h 5939305"/>
              <a:gd name="connsiteX1313" fmla="*/ 689194 w 7297096"/>
              <a:gd name="connsiteY1313" fmla="*/ 5173419 h 5939305"/>
              <a:gd name="connsiteX1314" fmla="*/ 678073 w 7297096"/>
              <a:gd name="connsiteY1314" fmla="*/ 5196881 h 5939305"/>
              <a:gd name="connsiteX1315" fmla="*/ 659546 w 7297096"/>
              <a:gd name="connsiteY1315" fmla="*/ 5207993 h 5939305"/>
              <a:gd name="connsiteX1316" fmla="*/ 650899 w 7297096"/>
              <a:gd name="connsiteY1316" fmla="*/ 5221576 h 5939305"/>
              <a:gd name="connsiteX1317" fmla="*/ 632371 w 7297096"/>
              <a:gd name="connsiteY1317" fmla="*/ 5232686 h 5939305"/>
              <a:gd name="connsiteX1318" fmla="*/ 626195 w 7297096"/>
              <a:gd name="connsiteY1318" fmla="*/ 5236389 h 5939305"/>
              <a:gd name="connsiteX1319" fmla="*/ 613844 w 7297096"/>
              <a:gd name="connsiteY1319" fmla="*/ 5243796 h 5939305"/>
              <a:gd name="connsiteX1320" fmla="*/ 597789 w 7297096"/>
              <a:gd name="connsiteY1320" fmla="*/ 5245029 h 5939305"/>
              <a:gd name="connsiteX1321" fmla="*/ 591613 w 7297096"/>
              <a:gd name="connsiteY1321" fmla="*/ 5248732 h 5939305"/>
              <a:gd name="connsiteX1322" fmla="*/ 584206 w 7297096"/>
              <a:gd name="connsiteY1322" fmla="*/ 5236380 h 5939305"/>
              <a:gd name="connsiteX1323" fmla="*/ 547151 w 7297096"/>
              <a:gd name="connsiteY1323" fmla="*/ 5258602 h 5939305"/>
              <a:gd name="connsiteX1324" fmla="*/ 558262 w 7297096"/>
              <a:gd name="connsiteY1324" fmla="*/ 5277129 h 5939305"/>
              <a:gd name="connsiteX1325" fmla="*/ 548383 w 7297096"/>
              <a:gd name="connsiteY1325" fmla="*/ 5274658 h 5939305"/>
              <a:gd name="connsiteX1326" fmla="*/ 528624 w 7297096"/>
              <a:gd name="connsiteY1326" fmla="*/ 5269712 h 5939305"/>
              <a:gd name="connsiteX1327" fmla="*/ 522448 w 7297096"/>
              <a:gd name="connsiteY1327" fmla="*/ 5273416 h 5939305"/>
              <a:gd name="connsiteX1328" fmla="*/ 471802 w 7297096"/>
              <a:gd name="connsiteY1328" fmla="*/ 5328980 h 5939305"/>
              <a:gd name="connsiteX1329" fmla="*/ 403869 w 7297096"/>
              <a:gd name="connsiteY1329" fmla="*/ 5369719 h 5939305"/>
              <a:gd name="connsiteX1330" fmla="*/ 393989 w 7297096"/>
              <a:gd name="connsiteY1330" fmla="*/ 5367247 h 5939305"/>
              <a:gd name="connsiteX1331" fmla="*/ 380406 w 7297096"/>
              <a:gd name="connsiteY1331" fmla="*/ 5358599 h 5939305"/>
              <a:gd name="connsiteX1332" fmla="*/ 368054 w 7297096"/>
              <a:gd name="connsiteY1332" fmla="*/ 5366006 h 5939305"/>
              <a:gd name="connsiteX1333" fmla="*/ 269243 w 7297096"/>
              <a:gd name="connsiteY1333" fmla="*/ 5425264 h 5939305"/>
              <a:gd name="connsiteX1334" fmla="*/ 258131 w 7297096"/>
              <a:gd name="connsiteY1334" fmla="*/ 5406736 h 5939305"/>
              <a:gd name="connsiteX1335" fmla="*/ 254428 w 7297096"/>
              <a:gd name="connsiteY1335" fmla="*/ 5400560 h 5939305"/>
              <a:gd name="connsiteX1336" fmla="*/ 240845 w 7297096"/>
              <a:gd name="connsiteY1336" fmla="*/ 5391913 h 5939305"/>
              <a:gd name="connsiteX1337" fmla="*/ 218615 w 7297096"/>
              <a:gd name="connsiteY1337" fmla="*/ 5396849 h 5939305"/>
              <a:gd name="connsiteX1338" fmla="*/ 222318 w 7297096"/>
              <a:gd name="connsiteY1338" fmla="*/ 5403023 h 5939305"/>
              <a:gd name="connsiteX1339" fmla="*/ 223549 w 7297096"/>
              <a:gd name="connsiteY1339" fmla="*/ 5419079 h 5939305"/>
              <a:gd name="connsiteX1340" fmla="*/ 192670 w 7297096"/>
              <a:gd name="connsiteY1340" fmla="*/ 5437596 h 5939305"/>
              <a:gd name="connsiteX1341" fmla="*/ 186496 w 7297096"/>
              <a:gd name="connsiteY1341" fmla="*/ 5441301 h 5939305"/>
              <a:gd name="connsiteX1342" fmla="*/ 180320 w 7297096"/>
              <a:gd name="connsiteY1342" fmla="*/ 5445004 h 5939305"/>
              <a:gd name="connsiteX1343" fmla="*/ 130914 w 7297096"/>
              <a:gd name="connsiteY1343" fmla="*/ 5474633 h 5939305"/>
              <a:gd name="connsiteX1344" fmla="*/ 124738 w 7297096"/>
              <a:gd name="connsiteY1344" fmla="*/ 5478337 h 5939305"/>
              <a:gd name="connsiteX1345" fmla="*/ 118562 w 7297096"/>
              <a:gd name="connsiteY1345" fmla="*/ 5482040 h 5939305"/>
              <a:gd name="connsiteX1346" fmla="*/ 112386 w 7297096"/>
              <a:gd name="connsiteY1346" fmla="*/ 5485744 h 5939305"/>
              <a:gd name="connsiteX1347" fmla="*/ 100034 w 7297096"/>
              <a:gd name="connsiteY1347" fmla="*/ 5493151 h 5939305"/>
              <a:gd name="connsiteX1348" fmla="*/ 93859 w 7297096"/>
              <a:gd name="connsiteY1348" fmla="*/ 5496854 h 5939305"/>
              <a:gd name="connsiteX1349" fmla="*/ 87683 w 7297096"/>
              <a:gd name="connsiteY1349" fmla="*/ 5500558 h 5939305"/>
              <a:gd name="connsiteX1350" fmla="*/ 85211 w 7297096"/>
              <a:gd name="connsiteY1350" fmla="*/ 5510437 h 5939305"/>
              <a:gd name="connsiteX1351" fmla="*/ 72859 w 7297096"/>
              <a:gd name="connsiteY1351" fmla="*/ 5517845 h 5939305"/>
              <a:gd name="connsiteX1352" fmla="*/ 66684 w 7297096"/>
              <a:gd name="connsiteY1352" fmla="*/ 5521549 h 5939305"/>
              <a:gd name="connsiteX1353" fmla="*/ 60508 w 7297096"/>
              <a:gd name="connsiteY1353" fmla="*/ 5525252 h 5939305"/>
              <a:gd name="connsiteX1354" fmla="*/ 54332 w 7297096"/>
              <a:gd name="connsiteY1354" fmla="*/ 5528956 h 5939305"/>
              <a:gd name="connsiteX1355" fmla="*/ 58035 w 7297096"/>
              <a:gd name="connsiteY1355" fmla="*/ 5535130 h 5939305"/>
              <a:gd name="connsiteX1356" fmla="*/ 61740 w 7297096"/>
              <a:gd name="connsiteY1356" fmla="*/ 5541306 h 5939305"/>
              <a:gd name="connsiteX1357" fmla="*/ 49388 w 7297096"/>
              <a:gd name="connsiteY1357" fmla="*/ 5548714 h 5939305"/>
              <a:gd name="connsiteX1358" fmla="*/ 43212 w 7297096"/>
              <a:gd name="connsiteY1358" fmla="*/ 5552418 h 5939305"/>
              <a:gd name="connsiteX1359" fmla="*/ 39509 w 7297096"/>
              <a:gd name="connsiteY1359" fmla="*/ 5546242 h 5939305"/>
              <a:gd name="connsiteX1360" fmla="*/ 29629 w 7297096"/>
              <a:gd name="connsiteY1360" fmla="*/ 5543769 h 5939305"/>
              <a:gd name="connsiteX1361" fmla="*/ 32102 w 7297096"/>
              <a:gd name="connsiteY1361" fmla="*/ 5533890 h 5939305"/>
              <a:gd name="connsiteX1362" fmla="*/ 20990 w 7297096"/>
              <a:gd name="connsiteY1362" fmla="*/ 5515363 h 5939305"/>
              <a:gd name="connsiteX1363" fmla="*/ 23463 w 7297096"/>
              <a:gd name="connsiteY1363" fmla="*/ 5505484 h 5939305"/>
              <a:gd name="connsiteX1364" fmla="*/ 17286 w 7297096"/>
              <a:gd name="connsiteY1364" fmla="*/ 5509187 h 5939305"/>
              <a:gd name="connsiteX1365" fmla="*/ 7407 w 7297096"/>
              <a:gd name="connsiteY1365" fmla="*/ 5506716 h 5939305"/>
              <a:gd name="connsiteX1366" fmla="*/ 0 w 7297096"/>
              <a:gd name="connsiteY1366" fmla="*/ 5494364 h 5939305"/>
              <a:gd name="connsiteX1367" fmla="*/ 2473 w 7297096"/>
              <a:gd name="connsiteY1367" fmla="*/ 5484484 h 5939305"/>
              <a:gd name="connsiteX1368" fmla="*/ 8649 w 7297096"/>
              <a:gd name="connsiteY1368" fmla="*/ 5480781 h 5939305"/>
              <a:gd name="connsiteX1369" fmla="*/ 39526 w 7297096"/>
              <a:gd name="connsiteY1369" fmla="*/ 5462262 h 5939305"/>
              <a:gd name="connsiteX1370" fmla="*/ 35823 w 7297096"/>
              <a:gd name="connsiteY1370" fmla="*/ 5456088 h 5939305"/>
              <a:gd name="connsiteX1371" fmla="*/ 48175 w 7297096"/>
              <a:gd name="connsiteY1371" fmla="*/ 5448679 h 5939305"/>
              <a:gd name="connsiteX1372" fmla="*/ 54351 w 7297096"/>
              <a:gd name="connsiteY1372" fmla="*/ 5444976 h 5939305"/>
              <a:gd name="connsiteX1373" fmla="*/ 60527 w 7297096"/>
              <a:gd name="connsiteY1373" fmla="*/ 5441273 h 5939305"/>
              <a:gd name="connsiteX1374" fmla="*/ 116108 w 7297096"/>
              <a:gd name="connsiteY1374" fmla="*/ 5407940 h 5939305"/>
              <a:gd name="connsiteX1375" fmla="*/ 122283 w 7297096"/>
              <a:gd name="connsiteY1375" fmla="*/ 5404237 h 5939305"/>
              <a:gd name="connsiteX1376" fmla="*/ 125988 w 7297096"/>
              <a:gd name="connsiteY1376" fmla="*/ 5410413 h 5939305"/>
              <a:gd name="connsiteX1377" fmla="*/ 129691 w 7297096"/>
              <a:gd name="connsiteY1377" fmla="*/ 5416589 h 5939305"/>
              <a:gd name="connsiteX1378" fmla="*/ 137098 w 7297096"/>
              <a:gd name="connsiteY1378" fmla="*/ 5428939 h 5939305"/>
              <a:gd name="connsiteX1379" fmla="*/ 146978 w 7297096"/>
              <a:gd name="connsiteY1379" fmla="*/ 5431412 h 5939305"/>
              <a:gd name="connsiteX1380" fmla="*/ 159328 w 7297096"/>
              <a:gd name="connsiteY1380" fmla="*/ 5424005 h 5939305"/>
              <a:gd name="connsiteX1381" fmla="*/ 214910 w 7297096"/>
              <a:gd name="connsiteY1381" fmla="*/ 5390673 h 5939305"/>
              <a:gd name="connsiteX1382" fmla="*/ 235910 w 7297096"/>
              <a:gd name="connsiteY1382" fmla="*/ 5369683 h 5939305"/>
              <a:gd name="connsiteX1383" fmla="*/ 254437 w 7297096"/>
              <a:gd name="connsiteY1383" fmla="*/ 5358571 h 5939305"/>
              <a:gd name="connsiteX1384" fmla="*/ 276669 w 7297096"/>
              <a:gd name="connsiteY1384" fmla="*/ 5353637 h 5939305"/>
              <a:gd name="connsiteX1385" fmla="*/ 285316 w 7297096"/>
              <a:gd name="connsiteY1385" fmla="*/ 5340054 h 5939305"/>
              <a:gd name="connsiteX1386" fmla="*/ 277909 w 7297096"/>
              <a:gd name="connsiteY1386" fmla="*/ 5327702 h 5939305"/>
              <a:gd name="connsiteX1387" fmla="*/ 395248 w 7297096"/>
              <a:gd name="connsiteY1387" fmla="*/ 5257333 h 5939305"/>
              <a:gd name="connsiteX1388" fmla="*/ 515060 w 7297096"/>
              <a:gd name="connsiteY1388" fmla="*/ 5177086 h 5939305"/>
              <a:gd name="connsiteX1389" fmla="*/ 527411 w 7297096"/>
              <a:gd name="connsiteY1389" fmla="*/ 5169679 h 5939305"/>
              <a:gd name="connsiteX1390" fmla="*/ 523707 w 7297096"/>
              <a:gd name="connsiteY1390" fmla="*/ 5163503 h 5939305"/>
              <a:gd name="connsiteX1391" fmla="*/ 536059 w 7297096"/>
              <a:gd name="connsiteY1391" fmla="*/ 5156096 h 5939305"/>
              <a:gd name="connsiteX1392" fmla="*/ 542234 w 7297096"/>
              <a:gd name="connsiteY1392" fmla="*/ 5152392 h 5939305"/>
              <a:gd name="connsiteX1393" fmla="*/ 558289 w 7297096"/>
              <a:gd name="connsiteY1393" fmla="*/ 5151160 h 5939305"/>
              <a:gd name="connsiteX1394" fmla="*/ 576818 w 7297096"/>
              <a:gd name="connsiteY1394" fmla="*/ 5140050 h 5939305"/>
              <a:gd name="connsiteX1395" fmla="*/ 585465 w 7297096"/>
              <a:gd name="connsiteY1395" fmla="*/ 5126467 h 5939305"/>
              <a:gd name="connsiteX1396" fmla="*/ 580530 w 7297096"/>
              <a:gd name="connsiteY1396" fmla="*/ 5104235 h 5939305"/>
              <a:gd name="connsiteX1397" fmla="*/ 573122 w 7297096"/>
              <a:gd name="connsiteY1397" fmla="*/ 5091885 h 5939305"/>
              <a:gd name="connsiteX1398" fmla="*/ 571891 w 7297096"/>
              <a:gd name="connsiteY1398" fmla="*/ 5075829 h 5939305"/>
              <a:gd name="connsiteX1399" fmla="*/ 560781 w 7297096"/>
              <a:gd name="connsiteY1399" fmla="*/ 5057302 h 5939305"/>
              <a:gd name="connsiteX1400" fmla="*/ 559549 w 7297096"/>
              <a:gd name="connsiteY1400" fmla="*/ 5041247 h 5939305"/>
              <a:gd name="connsiteX1401" fmla="*/ 558318 w 7297096"/>
              <a:gd name="connsiteY1401" fmla="*/ 5025193 h 5939305"/>
              <a:gd name="connsiteX1402" fmla="*/ 554613 w 7297096"/>
              <a:gd name="connsiteY1402" fmla="*/ 5019017 h 5939305"/>
              <a:gd name="connsiteX1403" fmla="*/ 573141 w 7297096"/>
              <a:gd name="connsiteY1403" fmla="*/ 5007905 h 5939305"/>
              <a:gd name="connsiteX1404" fmla="*/ 585493 w 7297096"/>
              <a:gd name="connsiteY1404" fmla="*/ 5000498 h 5939305"/>
              <a:gd name="connsiteX1405" fmla="*/ 613899 w 7297096"/>
              <a:gd name="connsiteY1405" fmla="*/ 4991859 h 5939305"/>
              <a:gd name="connsiteX1406" fmla="*/ 646009 w 7297096"/>
              <a:gd name="connsiteY1406" fmla="*/ 4989397 h 5939305"/>
              <a:gd name="connsiteX1407" fmla="*/ 658361 w 7297096"/>
              <a:gd name="connsiteY1407" fmla="*/ 4981989 h 5939305"/>
              <a:gd name="connsiteX1408" fmla="*/ 683064 w 7297096"/>
              <a:gd name="connsiteY1408" fmla="*/ 4967175 h 5939305"/>
              <a:gd name="connsiteX1409" fmla="*/ 681833 w 7297096"/>
              <a:gd name="connsiteY1409" fmla="*/ 4951120 h 5939305"/>
              <a:gd name="connsiteX1410" fmla="*/ 690480 w 7297096"/>
              <a:gd name="connsiteY1410" fmla="*/ 4937537 h 5939305"/>
              <a:gd name="connsiteX1411" fmla="*/ 696656 w 7297096"/>
              <a:gd name="connsiteY1411" fmla="*/ 4933833 h 5939305"/>
              <a:gd name="connsiteX1412" fmla="*/ 702831 w 7297096"/>
              <a:gd name="connsiteY1412" fmla="*/ 4930130 h 5939305"/>
              <a:gd name="connsiteX1413" fmla="*/ 712711 w 7297096"/>
              <a:gd name="connsiteY1413" fmla="*/ 4932602 h 5939305"/>
              <a:gd name="connsiteX1414" fmla="*/ 732469 w 7297096"/>
              <a:gd name="connsiteY1414" fmla="*/ 4937546 h 5939305"/>
              <a:gd name="connsiteX1415" fmla="*/ 725063 w 7297096"/>
              <a:gd name="connsiteY1415" fmla="*/ 4925195 h 5939305"/>
              <a:gd name="connsiteX1416" fmla="*/ 727535 w 7297096"/>
              <a:gd name="connsiteY1416" fmla="*/ 4915316 h 5939305"/>
              <a:gd name="connsiteX1417" fmla="*/ 733711 w 7297096"/>
              <a:gd name="connsiteY1417" fmla="*/ 4911611 h 5939305"/>
              <a:gd name="connsiteX1418" fmla="*/ 795467 w 7297096"/>
              <a:gd name="connsiteY1418" fmla="*/ 4874575 h 5939305"/>
              <a:gd name="connsiteX1419" fmla="*/ 804116 w 7297096"/>
              <a:gd name="connsiteY1419" fmla="*/ 4860992 h 5939305"/>
              <a:gd name="connsiteX1420" fmla="*/ 820171 w 7297096"/>
              <a:gd name="connsiteY1420" fmla="*/ 4859761 h 5939305"/>
              <a:gd name="connsiteX1421" fmla="*/ 838698 w 7297096"/>
              <a:gd name="connsiteY1421" fmla="*/ 4848651 h 5939305"/>
              <a:gd name="connsiteX1422" fmla="*/ 851050 w 7297096"/>
              <a:gd name="connsiteY1422" fmla="*/ 4841244 h 5939305"/>
              <a:gd name="connsiteX1423" fmla="*/ 847346 w 7297096"/>
              <a:gd name="connsiteY1423" fmla="*/ 4835068 h 5939305"/>
              <a:gd name="connsiteX1424" fmla="*/ 853522 w 7297096"/>
              <a:gd name="connsiteY1424" fmla="*/ 4831365 h 5939305"/>
              <a:gd name="connsiteX1425" fmla="*/ 859698 w 7297096"/>
              <a:gd name="connsiteY1425" fmla="*/ 4827661 h 5939305"/>
              <a:gd name="connsiteX1426" fmla="*/ 865874 w 7297096"/>
              <a:gd name="connsiteY1426" fmla="*/ 4823956 h 5939305"/>
              <a:gd name="connsiteX1427" fmla="*/ 880697 w 7297096"/>
              <a:gd name="connsiteY1427" fmla="*/ 4806670 h 5939305"/>
              <a:gd name="connsiteX1428" fmla="*/ 883169 w 7297096"/>
              <a:gd name="connsiteY1428" fmla="*/ 4796791 h 5939305"/>
              <a:gd name="connsiteX1429" fmla="*/ 889345 w 7297096"/>
              <a:gd name="connsiteY1429" fmla="*/ 4793087 h 5939305"/>
              <a:gd name="connsiteX1430" fmla="*/ 1026453 w 7297096"/>
              <a:gd name="connsiteY1430" fmla="*/ 4685673 h 5939305"/>
              <a:gd name="connsiteX1431" fmla="*/ 1164791 w 7297096"/>
              <a:gd name="connsiteY1431" fmla="*/ 4594315 h 5939305"/>
              <a:gd name="connsiteX1432" fmla="*/ 1251250 w 7297096"/>
              <a:gd name="connsiteY1432" fmla="*/ 4542465 h 5939305"/>
              <a:gd name="connsiteX1433" fmla="*/ 1327833 w 7297096"/>
              <a:gd name="connsiteY1433" fmla="*/ 4488142 h 5939305"/>
              <a:gd name="connsiteX1434" fmla="*/ 1340183 w 7297096"/>
              <a:gd name="connsiteY1434" fmla="*/ 4480735 h 5939305"/>
              <a:gd name="connsiteX1435" fmla="*/ 1401941 w 7297096"/>
              <a:gd name="connsiteY1435" fmla="*/ 4443699 h 5939305"/>
              <a:gd name="connsiteX1436" fmla="*/ 1469874 w 7297096"/>
              <a:gd name="connsiteY1436" fmla="*/ 4402960 h 5939305"/>
              <a:gd name="connsiteX1437" fmla="*/ 1550160 w 7297096"/>
              <a:gd name="connsiteY1437" fmla="*/ 4354812 h 5939305"/>
              <a:gd name="connsiteX1438" fmla="*/ 1561280 w 7297096"/>
              <a:gd name="connsiteY1438" fmla="*/ 4331350 h 5939305"/>
              <a:gd name="connsiteX1439" fmla="*/ 1585983 w 7297096"/>
              <a:gd name="connsiteY1439" fmla="*/ 4316536 h 5939305"/>
              <a:gd name="connsiteX1440" fmla="*/ 1610685 w 7297096"/>
              <a:gd name="connsiteY1440" fmla="*/ 4301722 h 5939305"/>
              <a:gd name="connsiteX1441" fmla="*/ 1692202 w 7297096"/>
              <a:gd name="connsiteY1441" fmla="*/ 4269630 h 5939305"/>
              <a:gd name="connsiteX1442" fmla="*/ 1771255 w 7297096"/>
              <a:gd name="connsiteY1442" fmla="*/ 4205428 h 5939305"/>
              <a:gd name="connsiteX1443" fmla="*/ 1783606 w 7297096"/>
              <a:gd name="connsiteY1443" fmla="*/ 4198021 h 5939305"/>
              <a:gd name="connsiteX1444" fmla="*/ 1788551 w 7297096"/>
              <a:gd name="connsiteY1444" fmla="*/ 4178262 h 5939305"/>
              <a:gd name="connsiteX1445" fmla="*/ 1797199 w 7297096"/>
              <a:gd name="connsiteY1445" fmla="*/ 4164679 h 5939305"/>
              <a:gd name="connsiteX1446" fmla="*/ 1814494 w 7297096"/>
              <a:gd name="connsiteY1446" fmla="*/ 4137513 h 5939305"/>
              <a:gd name="connsiteX1447" fmla="*/ 1823143 w 7297096"/>
              <a:gd name="connsiteY1447" fmla="*/ 4123930 h 5939305"/>
              <a:gd name="connsiteX1448" fmla="*/ 1841670 w 7297096"/>
              <a:gd name="connsiteY1448" fmla="*/ 4112819 h 5939305"/>
              <a:gd name="connsiteX1449" fmla="*/ 1837966 w 7297096"/>
              <a:gd name="connsiteY1449" fmla="*/ 4106644 h 5939305"/>
              <a:gd name="connsiteX1450" fmla="*/ 1844142 w 7297096"/>
              <a:gd name="connsiteY1450" fmla="*/ 4102939 h 5939305"/>
              <a:gd name="connsiteX1451" fmla="*/ 1868845 w 7297096"/>
              <a:gd name="connsiteY1451" fmla="*/ 4088125 h 5939305"/>
              <a:gd name="connsiteX1452" fmla="*/ 1875020 w 7297096"/>
              <a:gd name="connsiteY1452" fmla="*/ 4084422 h 5939305"/>
              <a:gd name="connsiteX1453" fmla="*/ 1871316 w 7297096"/>
              <a:gd name="connsiteY1453" fmla="*/ 4078246 h 5939305"/>
              <a:gd name="connsiteX1454" fmla="*/ 1867613 w 7297096"/>
              <a:gd name="connsiteY1454" fmla="*/ 4072070 h 5939305"/>
              <a:gd name="connsiteX1455" fmla="*/ 1879965 w 7297096"/>
              <a:gd name="connsiteY1455" fmla="*/ 4064663 h 5939305"/>
              <a:gd name="connsiteX1456" fmla="*/ 1892317 w 7297096"/>
              <a:gd name="connsiteY1456" fmla="*/ 4057256 h 5939305"/>
              <a:gd name="connsiteX1457" fmla="*/ 1898492 w 7297096"/>
              <a:gd name="connsiteY1457" fmla="*/ 4053553 h 5939305"/>
              <a:gd name="connsiteX1458" fmla="*/ 1904668 w 7297096"/>
              <a:gd name="connsiteY1458" fmla="*/ 4049849 h 5939305"/>
              <a:gd name="connsiteX1459" fmla="*/ 1903437 w 7297096"/>
              <a:gd name="connsiteY1459" fmla="*/ 4033794 h 5939305"/>
              <a:gd name="connsiteX1460" fmla="*/ 1921963 w 7297096"/>
              <a:gd name="connsiteY1460" fmla="*/ 4022683 h 5939305"/>
              <a:gd name="connsiteX1461" fmla="*/ 1928140 w 7297096"/>
              <a:gd name="connsiteY1461" fmla="*/ 4018980 h 5939305"/>
              <a:gd name="connsiteX1462" fmla="*/ 1924435 w 7297096"/>
              <a:gd name="connsiteY1462" fmla="*/ 4012804 h 5939305"/>
              <a:gd name="connsiteX1463" fmla="*/ 1930612 w 7297096"/>
              <a:gd name="connsiteY1463" fmla="*/ 4009100 h 5939305"/>
              <a:gd name="connsiteX1464" fmla="*/ 1926907 w 7297096"/>
              <a:gd name="connsiteY1464" fmla="*/ 4002924 h 5939305"/>
              <a:gd name="connsiteX1465" fmla="*/ 1917028 w 7297096"/>
              <a:gd name="connsiteY1465" fmla="*/ 4000452 h 5939305"/>
              <a:gd name="connsiteX1466" fmla="*/ 1892326 w 7297096"/>
              <a:gd name="connsiteY1466" fmla="*/ 4015267 h 5939305"/>
              <a:gd name="connsiteX1467" fmla="*/ 1866391 w 7297096"/>
              <a:gd name="connsiteY1467" fmla="*/ 4014025 h 5939305"/>
              <a:gd name="connsiteX1468" fmla="*/ 1841689 w 7297096"/>
              <a:gd name="connsiteY1468" fmla="*/ 4028840 h 5939305"/>
              <a:gd name="connsiteX1469" fmla="*/ 1835513 w 7297096"/>
              <a:gd name="connsiteY1469" fmla="*/ 4032544 h 5939305"/>
              <a:gd name="connsiteX1470" fmla="*/ 1816985 w 7297096"/>
              <a:gd name="connsiteY1470" fmla="*/ 4043654 h 5939305"/>
              <a:gd name="connsiteX1471" fmla="*/ 1807106 w 7297096"/>
              <a:gd name="connsiteY1471" fmla="*/ 4041183 h 5939305"/>
              <a:gd name="connsiteX1472" fmla="*/ 1797227 w 7297096"/>
              <a:gd name="connsiteY1472" fmla="*/ 4038710 h 5939305"/>
              <a:gd name="connsiteX1473" fmla="*/ 1693469 w 7297096"/>
              <a:gd name="connsiteY1473" fmla="*/ 4117726 h 5939305"/>
              <a:gd name="connsiteX1474" fmla="*/ 1582306 w 7297096"/>
              <a:gd name="connsiteY1474" fmla="*/ 4184391 h 5939305"/>
              <a:gd name="connsiteX1475" fmla="*/ 1547724 w 7297096"/>
              <a:gd name="connsiteY1475" fmla="*/ 4196734 h 5939305"/>
              <a:gd name="connsiteX1476" fmla="*/ 1510670 w 7297096"/>
              <a:gd name="connsiteY1476" fmla="*/ 4218956 h 5939305"/>
              <a:gd name="connsiteX1477" fmla="*/ 1483495 w 7297096"/>
              <a:gd name="connsiteY1477" fmla="*/ 4243649 h 5939305"/>
              <a:gd name="connsiteX1478" fmla="*/ 1304398 w 7297096"/>
              <a:gd name="connsiteY1478" fmla="*/ 4351053 h 5939305"/>
              <a:gd name="connsiteX1479" fmla="*/ 1151236 w 7297096"/>
              <a:gd name="connsiteY1479" fmla="*/ 4459699 h 5939305"/>
              <a:gd name="connsiteX1480" fmla="*/ 1027720 w 7297096"/>
              <a:gd name="connsiteY1480" fmla="*/ 4533771 h 5939305"/>
              <a:gd name="connsiteX1481" fmla="*/ 902974 w 7297096"/>
              <a:gd name="connsiteY1481" fmla="*/ 4591787 h 5939305"/>
              <a:gd name="connsiteX1482" fmla="*/ 910381 w 7297096"/>
              <a:gd name="connsiteY1482" fmla="*/ 4604139 h 5939305"/>
              <a:gd name="connsiteX1483" fmla="*/ 896798 w 7297096"/>
              <a:gd name="connsiteY1483" fmla="*/ 4595491 h 5939305"/>
              <a:gd name="connsiteX1484" fmla="*/ 890622 w 7297096"/>
              <a:gd name="connsiteY1484" fmla="*/ 4599194 h 5939305"/>
              <a:gd name="connsiteX1485" fmla="*/ 891854 w 7297096"/>
              <a:gd name="connsiteY1485" fmla="*/ 4615250 h 5939305"/>
              <a:gd name="connsiteX1486" fmla="*/ 885678 w 7297096"/>
              <a:gd name="connsiteY1486" fmla="*/ 4618953 h 5939305"/>
              <a:gd name="connsiteX1487" fmla="*/ 737461 w 7297096"/>
              <a:gd name="connsiteY1487" fmla="*/ 4707840 h 5939305"/>
              <a:gd name="connsiteX1488" fmla="*/ 734988 w 7297096"/>
              <a:gd name="connsiteY1488" fmla="*/ 4717719 h 5939305"/>
              <a:gd name="connsiteX1489" fmla="*/ 718934 w 7297096"/>
              <a:gd name="connsiteY1489" fmla="*/ 4718950 h 5939305"/>
              <a:gd name="connsiteX1490" fmla="*/ 704109 w 7297096"/>
              <a:gd name="connsiteY1490" fmla="*/ 4736237 h 5939305"/>
              <a:gd name="connsiteX1491" fmla="*/ 689286 w 7297096"/>
              <a:gd name="connsiteY1491" fmla="*/ 4753523 h 5939305"/>
              <a:gd name="connsiteX1492" fmla="*/ 676935 w 7297096"/>
              <a:gd name="connsiteY1492" fmla="*/ 4760930 h 5939305"/>
              <a:gd name="connsiteX1493" fmla="*/ 654704 w 7297096"/>
              <a:gd name="connsiteY1493" fmla="*/ 4765866 h 5939305"/>
              <a:gd name="connsiteX1494" fmla="*/ 639880 w 7297096"/>
              <a:gd name="connsiteY1494" fmla="*/ 4783152 h 5939305"/>
              <a:gd name="connsiteX1495" fmla="*/ 618880 w 7297096"/>
              <a:gd name="connsiteY1495" fmla="*/ 4804143 h 5939305"/>
              <a:gd name="connsiteX1496" fmla="*/ 588002 w 7297096"/>
              <a:gd name="connsiteY1496" fmla="*/ 4822661 h 5939305"/>
              <a:gd name="connsiteX1497" fmla="*/ 563298 w 7297096"/>
              <a:gd name="connsiteY1497" fmla="*/ 4837474 h 5939305"/>
              <a:gd name="connsiteX1498" fmla="*/ 534892 w 7297096"/>
              <a:gd name="connsiteY1498" fmla="*/ 4846114 h 5939305"/>
              <a:gd name="connsiteX1499" fmla="*/ 512662 w 7297096"/>
              <a:gd name="connsiteY1499" fmla="*/ 4851048 h 5939305"/>
              <a:gd name="connsiteX1500" fmla="*/ 481783 w 7297096"/>
              <a:gd name="connsiteY1500" fmla="*/ 4869567 h 5939305"/>
              <a:gd name="connsiteX1501" fmla="*/ 473134 w 7297096"/>
              <a:gd name="connsiteY1501" fmla="*/ 4883149 h 5939305"/>
              <a:gd name="connsiteX1502" fmla="*/ 470662 w 7297096"/>
              <a:gd name="connsiteY1502" fmla="*/ 4893029 h 5939305"/>
              <a:gd name="connsiteX1503" fmla="*/ 464487 w 7297096"/>
              <a:gd name="connsiteY1503" fmla="*/ 4896732 h 5939305"/>
              <a:gd name="connsiteX1504" fmla="*/ 458311 w 7297096"/>
              <a:gd name="connsiteY1504" fmla="*/ 4900436 h 5939305"/>
              <a:gd name="connsiteX1505" fmla="*/ 448432 w 7297096"/>
              <a:gd name="connsiteY1505" fmla="*/ 4897963 h 5939305"/>
              <a:gd name="connsiteX1506" fmla="*/ 432376 w 7297096"/>
              <a:gd name="connsiteY1506" fmla="*/ 4899195 h 5939305"/>
              <a:gd name="connsiteX1507" fmla="*/ 429905 w 7297096"/>
              <a:gd name="connsiteY1507" fmla="*/ 4909075 h 5939305"/>
              <a:gd name="connsiteX1508" fmla="*/ 433608 w 7297096"/>
              <a:gd name="connsiteY1508" fmla="*/ 4915251 h 5939305"/>
              <a:gd name="connsiteX1509" fmla="*/ 423729 w 7297096"/>
              <a:gd name="connsiteY1509" fmla="*/ 4912778 h 5939305"/>
              <a:gd name="connsiteX1510" fmla="*/ 413849 w 7297096"/>
              <a:gd name="connsiteY1510" fmla="*/ 4910306 h 5939305"/>
              <a:gd name="connsiteX1511" fmla="*/ 405201 w 7297096"/>
              <a:gd name="connsiteY1511" fmla="*/ 4923889 h 5939305"/>
              <a:gd name="connsiteX1512" fmla="*/ 386674 w 7297096"/>
              <a:gd name="connsiteY1512" fmla="*/ 4934999 h 5939305"/>
              <a:gd name="connsiteX1513" fmla="*/ 358268 w 7297096"/>
              <a:gd name="connsiteY1513" fmla="*/ 4943638 h 5939305"/>
              <a:gd name="connsiteX1514" fmla="*/ 277982 w 7297096"/>
              <a:gd name="connsiteY1514" fmla="*/ 4991786 h 5939305"/>
              <a:gd name="connsiteX1515" fmla="*/ 275511 w 7297096"/>
              <a:gd name="connsiteY1515" fmla="*/ 5001665 h 5939305"/>
              <a:gd name="connsiteX1516" fmla="*/ 279214 w 7297096"/>
              <a:gd name="connsiteY1516" fmla="*/ 5007840 h 5939305"/>
              <a:gd name="connsiteX1517" fmla="*/ 273038 w 7297096"/>
              <a:gd name="connsiteY1517" fmla="*/ 5011544 h 5939305"/>
              <a:gd name="connsiteX1518" fmla="*/ 269335 w 7297096"/>
              <a:gd name="connsiteY1518" fmla="*/ 5005369 h 5939305"/>
              <a:gd name="connsiteX1519" fmla="*/ 259455 w 7297096"/>
              <a:gd name="connsiteY1519" fmla="*/ 5002896 h 5939305"/>
              <a:gd name="connsiteX1520" fmla="*/ 244632 w 7297096"/>
              <a:gd name="connsiteY1520" fmla="*/ 5020183 h 5939305"/>
              <a:gd name="connsiteX1521" fmla="*/ 235985 w 7297096"/>
              <a:gd name="connsiteY1521" fmla="*/ 5033766 h 5939305"/>
              <a:gd name="connsiteX1522" fmla="*/ 229809 w 7297096"/>
              <a:gd name="connsiteY1522" fmla="*/ 5037469 h 5939305"/>
              <a:gd name="connsiteX1523" fmla="*/ 224864 w 7297096"/>
              <a:gd name="connsiteY1523" fmla="*/ 5057228 h 5939305"/>
              <a:gd name="connsiteX1524" fmla="*/ 211281 w 7297096"/>
              <a:gd name="connsiteY1524" fmla="*/ 5048581 h 5939305"/>
              <a:gd name="connsiteX1525" fmla="*/ 205105 w 7297096"/>
              <a:gd name="connsiteY1525" fmla="*/ 5052284 h 5939305"/>
              <a:gd name="connsiteX1526" fmla="*/ 181634 w 7297096"/>
              <a:gd name="connsiteY1526" fmla="*/ 5083153 h 5939305"/>
              <a:gd name="connsiteX1527" fmla="*/ 149523 w 7297096"/>
              <a:gd name="connsiteY1527" fmla="*/ 5085617 h 5939305"/>
              <a:gd name="connsiteX1528" fmla="*/ 118645 w 7297096"/>
              <a:gd name="connsiteY1528" fmla="*/ 5104134 h 5939305"/>
              <a:gd name="connsiteX1529" fmla="*/ 87766 w 7297096"/>
              <a:gd name="connsiteY1529" fmla="*/ 5122652 h 5939305"/>
              <a:gd name="connsiteX1530" fmla="*/ 108765 w 7297096"/>
              <a:gd name="connsiteY1530" fmla="*/ 5101661 h 5939305"/>
              <a:gd name="connsiteX1531" fmla="*/ 132237 w 7297096"/>
              <a:gd name="connsiteY1531" fmla="*/ 5070792 h 5939305"/>
              <a:gd name="connsiteX1532" fmla="*/ 156940 w 7297096"/>
              <a:gd name="connsiteY1532" fmla="*/ 5055978 h 5939305"/>
              <a:gd name="connsiteX1533" fmla="*/ 175466 w 7297096"/>
              <a:gd name="connsiteY1533" fmla="*/ 5044868 h 5939305"/>
              <a:gd name="connsiteX1534" fmla="*/ 180412 w 7297096"/>
              <a:gd name="connsiteY1534" fmla="*/ 5025109 h 5939305"/>
              <a:gd name="connsiteX1535" fmla="*/ 193994 w 7297096"/>
              <a:gd name="connsiteY1535" fmla="*/ 5033756 h 5939305"/>
              <a:gd name="connsiteX1536" fmla="*/ 198938 w 7297096"/>
              <a:gd name="connsiteY1536" fmla="*/ 5013997 h 5939305"/>
              <a:gd name="connsiteX1537" fmla="*/ 217466 w 7297096"/>
              <a:gd name="connsiteY1537" fmla="*/ 5002887 h 5939305"/>
              <a:gd name="connsiteX1538" fmla="*/ 235993 w 7297096"/>
              <a:gd name="connsiteY1538" fmla="*/ 4991776 h 5939305"/>
              <a:gd name="connsiteX1539" fmla="*/ 243400 w 7297096"/>
              <a:gd name="connsiteY1539" fmla="*/ 5004127 h 5939305"/>
              <a:gd name="connsiteX1540" fmla="*/ 268104 w 7297096"/>
              <a:gd name="connsiteY1540" fmla="*/ 4989313 h 5939305"/>
              <a:gd name="connsiteX1541" fmla="*/ 266872 w 7297096"/>
              <a:gd name="connsiteY1541" fmla="*/ 4973258 h 5939305"/>
              <a:gd name="connsiteX1542" fmla="*/ 279224 w 7297096"/>
              <a:gd name="connsiteY1542" fmla="*/ 4965851 h 5939305"/>
              <a:gd name="connsiteX1543" fmla="*/ 285400 w 7297096"/>
              <a:gd name="connsiteY1543" fmla="*/ 4962147 h 5939305"/>
              <a:gd name="connsiteX1544" fmla="*/ 291576 w 7297096"/>
              <a:gd name="connsiteY1544" fmla="*/ 4958444 h 5939305"/>
              <a:gd name="connsiteX1545" fmla="*/ 297751 w 7297096"/>
              <a:gd name="connsiteY1545" fmla="*/ 4954740 h 5939305"/>
              <a:gd name="connsiteX1546" fmla="*/ 316277 w 7297096"/>
              <a:gd name="connsiteY1546" fmla="*/ 4943629 h 5939305"/>
              <a:gd name="connsiteX1547" fmla="*/ 322453 w 7297096"/>
              <a:gd name="connsiteY1547" fmla="*/ 4939925 h 5939305"/>
              <a:gd name="connsiteX1548" fmla="*/ 337278 w 7297096"/>
              <a:gd name="connsiteY1548" fmla="*/ 4922639 h 5939305"/>
              <a:gd name="connsiteX1549" fmla="*/ 345925 w 7297096"/>
              <a:gd name="connsiteY1549" fmla="*/ 4909056 h 5939305"/>
              <a:gd name="connsiteX1550" fmla="*/ 364453 w 7297096"/>
              <a:gd name="connsiteY1550" fmla="*/ 4897946 h 5939305"/>
              <a:gd name="connsiteX1551" fmla="*/ 370629 w 7297096"/>
              <a:gd name="connsiteY1551" fmla="*/ 4894242 h 5939305"/>
              <a:gd name="connsiteX1552" fmla="*/ 382980 w 7297096"/>
              <a:gd name="connsiteY1552" fmla="*/ 4886835 h 5939305"/>
              <a:gd name="connsiteX1553" fmla="*/ 395331 w 7297096"/>
              <a:gd name="connsiteY1553" fmla="*/ 4879427 h 5939305"/>
              <a:gd name="connsiteX1554" fmla="*/ 527494 w 7297096"/>
              <a:gd name="connsiteY1554" fmla="*/ 4791772 h 5939305"/>
              <a:gd name="connsiteX1555" fmla="*/ 646074 w 7297096"/>
              <a:gd name="connsiteY1555" fmla="*/ 4695470 h 5939305"/>
              <a:gd name="connsiteX1556" fmla="*/ 772062 w 7297096"/>
              <a:gd name="connsiteY1556" fmla="*/ 4611518 h 5939305"/>
              <a:gd name="connsiteX1557" fmla="*/ 786885 w 7297096"/>
              <a:gd name="connsiteY1557" fmla="*/ 4594231 h 5939305"/>
              <a:gd name="connsiteX1558" fmla="*/ 795532 w 7297096"/>
              <a:gd name="connsiteY1558" fmla="*/ 4580648 h 5939305"/>
              <a:gd name="connsiteX1559" fmla="*/ 820236 w 7297096"/>
              <a:gd name="connsiteY1559" fmla="*/ 4565835 h 5939305"/>
              <a:gd name="connsiteX1560" fmla="*/ 832587 w 7297096"/>
              <a:gd name="connsiteY1560" fmla="*/ 4558428 h 5939305"/>
              <a:gd name="connsiteX1561" fmla="*/ 844939 w 7297096"/>
              <a:gd name="connsiteY1561" fmla="*/ 4551020 h 5939305"/>
              <a:gd name="connsiteX1562" fmla="*/ 857290 w 7297096"/>
              <a:gd name="connsiteY1562" fmla="*/ 4543613 h 5939305"/>
              <a:gd name="connsiteX1563" fmla="*/ 856059 w 7297096"/>
              <a:gd name="connsiteY1563" fmla="*/ 4527558 h 5939305"/>
              <a:gd name="connsiteX1564" fmla="*/ 858530 w 7297096"/>
              <a:gd name="connsiteY1564" fmla="*/ 4517679 h 5939305"/>
              <a:gd name="connsiteX1565" fmla="*/ 877058 w 7297096"/>
              <a:gd name="connsiteY1565" fmla="*/ 4506567 h 5939305"/>
              <a:gd name="connsiteX1566" fmla="*/ 879531 w 7297096"/>
              <a:gd name="connsiteY1566" fmla="*/ 4496688 h 5939305"/>
              <a:gd name="connsiteX1567" fmla="*/ 875827 w 7297096"/>
              <a:gd name="connsiteY1567" fmla="*/ 4490513 h 5939305"/>
              <a:gd name="connsiteX1568" fmla="*/ 874595 w 7297096"/>
              <a:gd name="connsiteY1568" fmla="*/ 4474458 h 5939305"/>
              <a:gd name="connsiteX1569" fmla="*/ 861012 w 7297096"/>
              <a:gd name="connsiteY1569" fmla="*/ 4465809 h 5939305"/>
              <a:gd name="connsiteX1570" fmla="*/ 863485 w 7297096"/>
              <a:gd name="connsiteY1570" fmla="*/ 4455930 h 5939305"/>
              <a:gd name="connsiteX1571" fmla="*/ 875837 w 7297096"/>
              <a:gd name="connsiteY1571" fmla="*/ 4448523 h 5939305"/>
              <a:gd name="connsiteX1572" fmla="*/ 882012 w 7297096"/>
              <a:gd name="connsiteY1572" fmla="*/ 4444819 h 5939305"/>
              <a:gd name="connsiteX1573" fmla="*/ 894363 w 7297096"/>
              <a:gd name="connsiteY1573" fmla="*/ 4437412 h 5939305"/>
              <a:gd name="connsiteX1574" fmla="*/ 906714 w 7297096"/>
              <a:gd name="connsiteY1574" fmla="*/ 4430005 h 5939305"/>
              <a:gd name="connsiteX1575" fmla="*/ 903011 w 7297096"/>
              <a:gd name="connsiteY1575" fmla="*/ 4423829 h 5939305"/>
              <a:gd name="connsiteX1576" fmla="*/ 895604 w 7297096"/>
              <a:gd name="connsiteY1576" fmla="*/ 4411477 h 5939305"/>
              <a:gd name="connsiteX1577" fmla="*/ 926483 w 7297096"/>
              <a:gd name="connsiteY1577" fmla="*/ 4392960 h 5939305"/>
              <a:gd name="connsiteX1578" fmla="*/ 935131 w 7297096"/>
              <a:gd name="connsiteY1578" fmla="*/ 4379377 h 5939305"/>
              <a:gd name="connsiteX1579" fmla="*/ 953658 w 7297096"/>
              <a:gd name="connsiteY1579" fmla="*/ 4368265 h 5939305"/>
              <a:gd name="connsiteX1580" fmla="*/ 966009 w 7297096"/>
              <a:gd name="connsiteY1580" fmla="*/ 4360858 h 5939305"/>
              <a:gd name="connsiteX1581" fmla="*/ 968481 w 7297096"/>
              <a:gd name="connsiteY1581" fmla="*/ 4350979 h 5939305"/>
              <a:gd name="connsiteX1582" fmla="*/ 987009 w 7297096"/>
              <a:gd name="connsiteY1582" fmla="*/ 4339869 h 5939305"/>
              <a:gd name="connsiteX1583" fmla="*/ 993184 w 7297096"/>
              <a:gd name="connsiteY1583" fmla="*/ 4336165 h 5939305"/>
              <a:gd name="connsiteX1584" fmla="*/ 1085820 w 7297096"/>
              <a:gd name="connsiteY1584" fmla="*/ 4280611 h 5939305"/>
              <a:gd name="connsiteX1585" fmla="*/ 1091996 w 7297096"/>
              <a:gd name="connsiteY1585" fmla="*/ 4276907 h 5939305"/>
              <a:gd name="connsiteX1586" fmla="*/ 1110523 w 7297096"/>
              <a:gd name="connsiteY1586" fmla="*/ 4265797 h 5939305"/>
              <a:gd name="connsiteX1587" fmla="*/ 1112996 w 7297096"/>
              <a:gd name="connsiteY1587" fmla="*/ 4255917 h 5939305"/>
              <a:gd name="connsiteX1588" fmla="*/ 1117940 w 7297096"/>
              <a:gd name="connsiteY1588" fmla="*/ 4236158 h 5939305"/>
              <a:gd name="connsiteX1589" fmla="*/ 1136468 w 7297096"/>
              <a:gd name="connsiteY1589" fmla="*/ 4225048 h 5939305"/>
              <a:gd name="connsiteX1590" fmla="*/ 1142642 w 7297096"/>
              <a:gd name="connsiteY1590" fmla="*/ 4221344 h 5939305"/>
              <a:gd name="connsiteX1591" fmla="*/ 1145115 w 7297096"/>
              <a:gd name="connsiteY1591" fmla="*/ 4211465 h 5939305"/>
              <a:gd name="connsiteX1592" fmla="*/ 1163643 w 7297096"/>
              <a:gd name="connsiteY1592" fmla="*/ 4200353 h 5939305"/>
              <a:gd name="connsiteX1593" fmla="*/ 1172290 w 7297096"/>
              <a:gd name="connsiteY1593" fmla="*/ 4186770 h 5939305"/>
              <a:gd name="connsiteX1594" fmla="*/ 1187114 w 7297096"/>
              <a:gd name="connsiteY1594" fmla="*/ 4169484 h 5939305"/>
              <a:gd name="connsiteX1595" fmla="*/ 1193290 w 7297096"/>
              <a:gd name="connsiteY1595" fmla="*/ 4165780 h 5939305"/>
              <a:gd name="connsiteX1596" fmla="*/ 1292102 w 7297096"/>
              <a:gd name="connsiteY1596" fmla="*/ 4106524 h 5939305"/>
              <a:gd name="connsiteX1597" fmla="*/ 1290870 w 7297096"/>
              <a:gd name="connsiteY1597" fmla="*/ 4090468 h 5939305"/>
              <a:gd name="connsiteX1598" fmla="*/ 1341507 w 7297096"/>
              <a:gd name="connsiteY1598" fmla="*/ 4076894 h 5939305"/>
              <a:gd name="connsiteX1599" fmla="*/ 1376090 w 7297096"/>
              <a:gd name="connsiteY1599" fmla="*/ 4064552 h 5939305"/>
              <a:gd name="connsiteX1600" fmla="*/ 1403265 w 7297096"/>
              <a:gd name="connsiteY1600" fmla="*/ 4039858 h 5939305"/>
              <a:gd name="connsiteX1601" fmla="*/ 1440320 w 7297096"/>
              <a:gd name="connsiteY1601" fmla="*/ 4017637 h 5939305"/>
              <a:gd name="connsiteX1602" fmla="*/ 1471199 w 7297096"/>
              <a:gd name="connsiteY1602" fmla="*/ 3999118 h 5939305"/>
              <a:gd name="connsiteX1603" fmla="*/ 1494670 w 7297096"/>
              <a:gd name="connsiteY1603" fmla="*/ 3968249 h 5939305"/>
              <a:gd name="connsiteX1604" fmla="*/ 1509494 w 7297096"/>
              <a:gd name="connsiteY1604" fmla="*/ 3950963 h 5939305"/>
              <a:gd name="connsiteX1605" fmla="*/ 1524317 w 7297096"/>
              <a:gd name="connsiteY1605" fmla="*/ 3933676 h 5939305"/>
              <a:gd name="connsiteX1606" fmla="*/ 1532966 w 7297096"/>
              <a:gd name="connsiteY1606" fmla="*/ 3920093 h 5939305"/>
              <a:gd name="connsiteX1607" fmla="*/ 1545316 w 7297096"/>
              <a:gd name="connsiteY1607" fmla="*/ 3912686 h 5939305"/>
              <a:gd name="connsiteX1608" fmla="*/ 1541613 w 7297096"/>
              <a:gd name="connsiteY1608" fmla="*/ 3906510 h 5939305"/>
              <a:gd name="connsiteX1609" fmla="*/ 1540382 w 7297096"/>
              <a:gd name="connsiteY1609" fmla="*/ 3890455 h 5939305"/>
              <a:gd name="connsiteX1610" fmla="*/ 1553965 w 7297096"/>
              <a:gd name="connsiteY1610" fmla="*/ 3899103 h 5939305"/>
              <a:gd name="connsiteX1611" fmla="*/ 1560141 w 7297096"/>
              <a:gd name="connsiteY1611" fmla="*/ 3895400 h 5939305"/>
              <a:gd name="connsiteX1612" fmla="*/ 1576195 w 7297096"/>
              <a:gd name="connsiteY1612" fmla="*/ 3894168 h 5939305"/>
              <a:gd name="connsiteX1613" fmla="*/ 1582371 w 7297096"/>
              <a:gd name="connsiteY1613" fmla="*/ 3890464 h 5939305"/>
              <a:gd name="connsiteX1614" fmla="*/ 1578668 w 7297096"/>
              <a:gd name="connsiteY1614" fmla="*/ 3884288 h 5939305"/>
              <a:gd name="connsiteX1615" fmla="*/ 1584844 w 7297096"/>
              <a:gd name="connsiteY1615" fmla="*/ 3880585 h 5939305"/>
              <a:gd name="connsiteX1616" fmla="*/ 1583613 w 7297096"/>
              <a:gd name="connsiteY1616" fmla="*/ 3864531 h 5939305"/>
              <a:gd name="connsiteX1617" fmla="*/ 1602140 w 7297096"/>
              <a:gd name="connsiteY1617" fmla="*/ 3853419 h 5939305"/>
              <a:gd name="connsiteX1618" fmla="*/ 1604611 w 7297096"/>
              <a:gd name="connsiteY1618" fmla="*/ 3843539 h 5939305"/>
              <a:gd name="connsiteX1619" fmla="*/ 1610787 w 7297096"/>
              <a:gd name="connsiteY1619" fmla="*/ 3839836 h 5939305"/>
              <a:gd name="connsiteX1620" fmla="*/ 1616963 w 7297096"/>
              <a:gd name="connsiteY1620" fmla="*/ 3836133 h 5939305"/>
              <a:gd name="connsiteX1621" fmla="*/ 1629315 w 7297096"/>
              <a:gd name="connsiteY1621" fmla="*/ 3828726 h 5939305"/>
              <a:gd name="connsiteX1622" fmla="*/ 1635490 w 7297096"/>
              <a:gd name="connsiteY1622" fmla="*/ 3825022 h 5939305"/>
              <a:gd name="connsiteX1623" fmla="*/ 1721951 w 7297096"/>
              <a:gd name="connsiteY1623" fmla="*/ 3773171 h 5939305"/>
              <a:gd name="connsiteX1624" fmla="*/ 1728126 w 7297096"/>
              <a:gd name="connsiteY1624" fmla="*/ 3769468 h 5939305"/>
              <a:gd name="connsiteX1625" fmla="*/ 1730598 w 7297096"/>
              <a:gd name="connsiteY1625" fmla="*/ 3759588 h 5939305"/>
              <a:gd name="connsiteX1626" fmla="*/ 1736775 w 7297096"/>
              <a:gd name="connsiteY1626" fmla="*/ 3755885 h 5939305"/>
              <a:gd name="connsiteX1627" fmla="*/ 1755301 w 7297096"/>
              <a:gd name="connsiteY1627" fmla="*/ 3744774 h 5939305"/>
              <a:gd name="connsiteX1628" fmla="*/ 1761477 w 7297096"/>
              <a:gd name="connsiteY1628" fmla="*/ 3741071 h 5939305"/>
              <a:gd name="connsiteX1629" fmla="*/ 1763950 w 7297096"/>
              <a:gd name="connsiteY1629" fmla="*/ 3731191 h 5939305"/>
              <a:gd name="connsiteX1630" fmla="*/ 1775070 w 7297096"/>
              <a:gd name="connsiteY1630" fmla="*/ 3707729 h 5939305"/>
              <a:gd name="connsiteX1631" fmla="*/ 1777542 w 7297096"/>
              <a:gd name="connsiteY1631" fmla="*/ 3697850 h 5939305"/>
              <a:gd name="connsiteX1632" fmla="*/ 1780014 w 7297096"/>
              <a:gd name="connsiteY1632" fmla="*/ 3687970 h 5939305"/>
              <a:gd name="connsiteX1633" fmla="*/ 1788661 w 7297096"/>
              <a:gd name="connsiteY1633" fmla="*/ 3674387 h 5939305"/>
              <a:gd name="connsiteX1634" fmla="*/ 1784957 w 7297096"/>
              <a:gd name="connsiteY1634" fmla="*/ 3668211 h 5939305"/>
              <a:gd name="connsiteX1635" fmla="*/ 1757793 w 7297096"/>
              <a:gd name="connsiteY1635" fmla="*/ 3650915 h 5939305"/>
              <a:gd name="connsiteX1636" fmla="*/ 1740505 w 7297096"/>
              <a:gd name="connsiteY1636" fmla="*/ 3636092 h 5939305"/>
              <a:gd name="connsiteX1637" fmla="*/ 1733098 w 7297096"/>
              <a:gd name="connsiteY1637" fmla="*/ 3623740 h 5939305"/>
              <a:gd name="connsiteX1638" fmla="*/ 1729395 w 7297096"/>
              <a:gd name="connsiteY1638" fmla="*/ 3617565 h 5939305"/>
              <a:gd name="connsiteX1639" fmla="*/ 1715812 w 7297096"/>
              <a:gd name="connsiteY1639" fmla="*/ 3608917 h 5939305"/>
              <a:gd name="connsiteX1640" fmla="*/ 1660230 w 7297096"/>
              <a:gd name="connsiteY1640" fmla="*/ 3642249 h 5939305"/>
              <a:gd name="connsiteX1641" fmla="*/ 1650351 w 7297096"/>
              <a:gd name="connsiteY1641" fmla="*/ 3639777 h 5939305"/>
              <a:gd name="connsiteX1642" fmla="*/ 1640471 w 7297096"/>
              <a:gd name="connsiteY1642" fmla="*/ 3637305 h 5939305"/>
              <a:gd name="connsiteX1643" fmla="*/ 1636768 w 7297096"/>
              <a:gd name="connsiteY1643" fmla="*/ 3631129 h 5939305"/>
              <a:gd name="connsiteX1644" fmla="*/ 1639240 w 7297096"/>
              <a:gd name="connsiteY1644" fmla="*/ 3621250 h 5939305"/>
              <a:gd name="connsiteX1645" fmla="*/ 1644184 w 7297096"/>
              <a:gd name="connsiteY1645" fmla="*/ 3601491 h 5939305"/>
              <a:gd name="connsiteX1646" fmla="*/ 1652831 w 7297096"/>
              <a:gd name="connsiteY1646" fmla="*/ 3587908 h 5939305"/>
              <a:gd name="connsiteX1647" fmla="*/ 1651601 w 7297096"/>
              <a:gd name="connsiteY1647" fmla="*/ 3571854 h 5939305"/>
              <a:gd name="connsiteX1648" fmla="*/ 1619491 w 7297096"/>
              <a:gd name="connsiteY1648" fmla="*/ 3574316 h 5939305"/>
              <a:gd name="connsiteX1649" fmla="*/ 1591083 w 7297096"/>
              <a:gd name="connsiteY1649" fmla="*/ 3582955 h 5939305"/>
              <a:gd name="connsiteX1650" fmla="*/ 1568853 w 7297096"/>
              <a:gd name="connsiteY1650" fmla="*/ 3587890 h 5939305"/>
              <a:gd name="connsiteX1651" fmla="*/ 1552797 w 7297096"/>
              <a:gd name="connsiteY1651" fmla="*/ 3589121 h 5939305"/>
              <a:gd name="connsiteX1652" fmla="*/ 1545391 w 7297096"/>
              <a:gd name="connsiteY1652" fmla="*/ 3576769 h 5939305"/>
              <a:gd name="connsiteX1653" fmla="*/ 1554038 w 7297096"/>
              <a:gd name="connsiteY1653" fmla="*/ 3563186 h 5939305"/>
              <a:gd name="connsiteX1654" fmla="*/ 1552807 w 7297096"/>
              <a:gd name="connsiteY1654" fmla="*/ 3547132 h 5939305"/>
              <a:gd name="connsiteX1655" fmla="*/ 1555280 w 7297096"/>
              <a:gd name="connsiteY1655" fmla="*/ 3537253 h 5939305"/>
              <a:gd name="connsiteX1656" fmla="*/ 1550344 w 7297096"/>
              <a:gd name="connsiteY1656" fmla="*/ 3515021 h 5939305"/>
              <a:gd name="connsiteX1657" fmla="*/ 1565168 w 7297096"/>
              <a:gd name="connsiteY1657" fmla="*/ 3497735 h 5939305"/>
              <a:gd name="connsiteX1658" fmla="*/ 1577519 w 7297096"/>
              <a:gd name="connsiteY1658" fmla="*/ 3490328 h 5939305"/>
              <a:gd name="connsiteX1659" fmla="*/ 1589870 w 7297096"/>
              <a:gd name="connsiteY1659" fmla="*/ 3482921 h 5939305"/>
              <a:gd name="connsiteX1660" fmla="*/ 1598519 w 7297096"/>
              <a:gd name="connsiteY1660" fmla="*/ 3469338 h 5939305"/>
              <a:gd name="connsiteX1661" fmla="*/ 1604695 w 7297096"/>
              <a:gd name="connsiteY1661" fmla="*/ 3465634 h 5939305"/>
              <a:gd name="connsiteX1662" fmla="*/ 1609638 w 7297096"/>
              <a:gd name="connsiteY1662" fmla="*/ 3445875 h 5939305"/>
              <a:gd name="connsiteX1663" fmla="*/ 1615814 w 7297096"/>
              <a:gd name="connsiteY1663" fmla="*/ 3442172 h 5939305"/>
              <a:gd name="connsiteX1664" fmla="*/ 1612111 w 7297096"/>
              <a:gd name="connsiteY1664" fmla="*/ 3435996 h 5939305"/>
              <a:gd name="connsiteX1665" fmla="*/ 1618287 w 7297096"/>
              <a:gd name="connsiteY1665" fmla="*/ 3432292 h 5939305"/>
              <a:gd name="connsiteX1666" fmla="*/ 1605954 w 7297096"/>
              <a:gd name="connsiteY1666" fmla="*/ 3355720 h 5939305"/>
              <a:gd name="connsiteX1667" fmla="*/ 1583741 w 7297096"/>
              <a:gd name="connsiteY1667" fmla="*/ 3276676 h 5939305"/>
              <a:gd name="connsiteX1668" fmla="*/ 1592389 w 7297096"/>
              <a:gd name="connsiteY1668" fmla="*/ 3263093 h 5939305"/>
              <a:gd name="connsiteX1669" fmla="*/ 1591158 w 7297096"/>
              <a:gd name="connsiteY1669" fmla="*/ 3247038 h 5939305"/>
              <a:gd name="connsiteX1670" fmla="*/ 1596103 w 7297096"/>
              <a:gd name="connsiteY1670" fmla="*/ 3227280 h 5939305"/>
              <a:gd name="connsiteX1671" fmla="*/ 1592398 w 7297096"/>
              <a:gd name="connsiteY1671" fmla="*/ 3221104 h 5939305"/>
              <a:gd name="connsiteX1672" fmla="*/ 1604750 w 7297096"/>
              <a:gd name="connsiteY1672" fmla="*/ 3213697 h 5939305"/>
              <a:gd name="connsiteX1673" fmla="*/ 1607221 w 7297096"/>
              <a:gd name="connsiteY1673" fmla="*/ 3203817 h 5939305"/>
              <a:gd name="connsiteX1674" fmla="*/ 1609694 w 7297096"/>
              <a:gd name="connsiteY1674" fmla="*/ 3193938 h 5939305"/>
              <a:gd name="connsiteX1675" fmla="*/ 1624518 w 7297096"/>
              <a:gd name="connsiteY1675" fmla="*/ 3176651 h 5939305"/>
              <a:gd name="connsiteX1676" fmla="*/ 1619583 w 7297096"/>
              <a:gd name="connsiteY1676" fmla="*/ 3154420 h 5939305"/>
              <a:gd name="connsiteX1677" fmla="*/ 1625759 w 7297096"/>
              <a:gd name="connsiteY1677" fmla="*/ 3150717 h 5939305"/>
              <a:gd name="connsiteX1678" fmla="*/ 1631935 w 7297096"/>
              <a:gd name="connsiteY1678" fmla="*/ 3147013 h 5939305"/>
              <a:gd name="connsiteX1679" fmla="*/ 1628231 w 7297096"/>
              <a:gd name="connsiteY1679" fmla="*/ 3140837 h 5939305"/>
              <a:gd name="connsiteX1680" fmla="*/ 1640582 w 7297096"/>
              <a:gd name="connsiteY1680" fmla="*/ 3133430 h 5939305"/>
              <a:gd name="connsiteX1681" fmla="*/ 1636879 w 7297096"/>
              <a:gd name="connsiteY1681" fmla="*/ 3127254 h 5939305"/>
              <a:gd name="connsiteX1682" fmla="*/ 1635648 w 7297096"/>
              <a:gd name="connsiteY1682" fmla="*/ 3111199 h 5939305"/>
              <a:gd name="connsiteX1683" fmla="*/ 1638119 w 7297096"/>
              <a:gd name="connsiteY1683" fmla="*/ 3101320 h 5939305"/>
              <a:gd name="connsiteX1684" fmla="*/ 1640591 w 7297096"/>
              <a:gd name="connsiteY1684" fmla="*/ 3091441 h 5939305"/>
              <a:gd name="connsiteX1685" fmla="*/ 1649239 w 7297096"/>
              <a:gd name="connsiteY1685" fmla="*/ 3077858 h 5939305"/>
              <a:gd name="connsiteX1686" fmla="*/ 1648008 w 7297096"/>
              <a:gd name="connsiteY1686" fmla="*/ 3061803 h 5939305"/>
              <a:gd name="connsiteX1687" fmla="*/ 1654184 w 7297096"/>
              <a:gd name="connsiteY1687" fmla="*/ 3058099 h 5939305"/>
              <a:gd name="connsiteX1688" fmla="*/ 1660360 w 7297096"/>
              <a:gd name="connsiteY1688" fmla="*/ 3054396 h 5939305"/>
              <a:gd name="connsiteX1689" fmla="*/ 1669007 w 7297096"/>
              <a:gd name="connsiteY1689" fmla="*/ 3040813 h 5939305"/>
              <a:gd name="connsiteX1690" fmla="*/ 1671480 w 7297096"/>
              <a:gd name="connsiteY1690" fmla="*/ 3030933 h 5939305"/>
              <a:gd name="connsiteX1691" fmla="*/ 1673952 w 7297096"/>
              <a:gd name="connsiteY1691" fmla="*/ 3021054 h 5939305"/>
              <a:gd name="connsiteX1692" fmla="*/ 1680127 w 7297096"/>
              <a:gd name="connsiteY1692" fmla="*/ 3017350 h 5939305"/>
              <a:gd name="connsiteX1693" fmla="*/ 1676424 w 7297096"/>
              <a:gd name="connsiteY1693" fmla="*/ 3011174 h 5939305"/>
              <a:gd name="connsiteX1694" fmla="*/ 1688776 w 7297096"/>
              <a:gd name="connsiteY1694" fmla="*/ 3003767 h 5939305"/>
              <a:gd name="connsiteX1695" fmla="*/ 1694950 w 7297096"/>
              <a:gd name="connsiteY1695" fmla="*/ 3000064 h 5939305"/>
              <a:gd name="connsiteX1696" fmla="*/ 1692487 w 7297096"/>
              <a:gd name="connsiteY1696" fmla="*/ 2967953 h 5939305"/>
              <a:gd name="connsiteX1697" fmla="*/ 1696201 w 7297096"/>
              <a:gd name="connsiteY1697" fmla="*/ 2932140 h 5939305"/>
              <a:gd name="connsiteX1698" fmla="*/ 1707321 w 7297096"/>
              <a:gd name="connsiteY1698" fmla="*/ 2908677 h 5939305"/>
              <a:gd name="connsiteX1699" fmla="*/ 1718441 w 7297096"/>
              <a:gd name="connsiteY1699" fmla="*/ 2885215 h 5939305"/>
              <a:gd name="connsiteX1700" fmla="*/ 1717209 w 7297096"/>
              <a:gd name="connsiteY1700" fmla="*/ 2869161 h 5939305"/>
              <a:gd name="connsiteX1701" fmla="*/ 1709802 w 7297096"/>
              <a:gd name="connsiteY1701" fmla="*/ 2856809 h 5939305"/>
              <a:gd name="connsiteX1702" fmla="*/ 1694988 w 7297096"/>
              <a:gd name="connsiteY1702" fmla="*/ 2832106 h 5939305"/>
              <a:gd name="connsiteX1703" fmla="*/ 1677700 w 7297096"/>
              <a:gd name="connsiteY1703" fmla="*/ 2817283 h 5939305"/>
              <a:gd name="connsiteX1704" fmla="*/ 1664119 w 7297096"/>
              <a:gd name="connsiteY1704" fmla="*/ 2808634 h 5939305"/>
              <a:gd name="connsiteX1705" fmla="*/ 1644360 w 7297096"/>
              <a:gd name="connsiteY1705" fmla="*/ 2803689 h 5939305"/>
              <a:gd name="connsiteX1706" fmla="*/ 1627073 w 7297096"/>
              <a:gd name="connsiteY1706" fmla="*/ 2788866 h 5939305"/>
              <a:gd name="connsiteX1707" fmla="*/ 1617194 w 7297096"/>
              <a:gd name="connsiteY1707" fmla="*/ 2786393 h 5939305"/>
              <a:gd name="connsiteX1708" fmla="*/ 1594962 w 7297096"/>
              <a:gd name="connsiteY1708" fmla="*/ 2791329 h 5939305"/>
              <a:gd name="connsiteX1709" fmla="*/ 1588788 w 7297096"/>
              <a:gd name="connsiteY1709" fmla="*/ 2795032 h 5939305"/>
              <a:gd name="connsiteX1710" fmla="*/ 1582612 w 7297096"/>
              <a:gd name="connsiteY1710" fmla="*/ 2798736 h 5939305"/>
              <a:gd name="connsiteX1711" fmla="*/ 1576436 w 7297096"/>
              <a:gd name="connsiteY1711" fmla="*/ 2802440 h 5939305"/>
              <a:gd name="connsiteX1712" fmla="*/ 1570260 w 7297096"/>
              <a:gd name="connsiteY1712" fmla="*/ 2806144 h 5939305"/>
              <a:gd name="connsiteX1713" fmla="*/ 1557909 w 7297096"/>
              <a:gd name="connsiteY1713" fmla="*/ 2813551 h 5939305"/>
              <a:gd name="connsiteX1714" fmla="*/ 1551733 w 7297096"/>
              <a:gd name="connsiteY1714" fmla="*/ 2817254 h 5939305"/>
              <a:gd name="connsiteX1715" fmla="*/ 1545557 w 7297096"/>
              <a:gd name="connsiteY1715" fmla="*/ 2820958 h 5939305"/>
              <a:gd name="connsiteX1716" fmla="*/ 1531974 w 7297096"/>
              <a:gd name="connsiteY1716" fmla="*/ 2812309 h 5939305"/>
              <a:gd name="connsiteX1717" fmla="*/ 1515919 w 7297096"/>
              <a:gd name="connsiteY1717" fmla="*/ 2813541 h 5939305"/>
              <a:gd name="connsiteX1718" fmla="*/ 1512215 w 7297096"/>
              <a:gd name="connsiteY1718" fmla="*/ 2807366 h 5939305"/>
              <a:gd name="connsiteX1719" fmla="*/ 1524567 w 7297096"/>
              <a:gd name="connsiteY1719" fmla="*/ 2799958 h 5939305"/>
              <a:gd name="connsiteX1720" fmla="*/ 1530743 w 7297096"/>
              <a:gd name="connsiteY1720" fmla="*/ 2796255 h 5939305"/>
              <a:gd name="connsiteX1721" fmla="*/ 1536918 w 7297096"/>
              <a:gd name="connsiteY1721" fmla="*/ 2792550 h 5939305"/>
              <a:gd name="connsiteX1722" fmla="*/ 1543094 w 7297096"/>
              <a:gd name="connsiteY1722" fmla="*/ 2788847 h 5939305"/>
              <a:gd name="connsiteX1723" fmla="*/ 1555446 w 7297096"/>
              <a:gd name="connsiteY1723" fmla="*/ 2781440 h 5939305"/>
              <a:gd name="connsiteX1724" fmla="*/ 1561621 w 7297096"/>
              <a:gd name="connsiteY1724" fmla="*/ 2777736 h 5939305"/>
              <a:gd name="connsiteX1725" fmla="*/ 1583861 w 7297096"/>
              <a:gd name="connsiteY1725" fmla="*/ 2730812 h 5939305"/>
              <a:gd name="connsiteX1726" fmla="*/ 1609805 w 7297096"/>
              <a:gd name="connsiteY1726" fmla="*/ 2690063 h 5939305"/>
              <a:gd name="connsiteX1727" fmla="*/ 1622166 w 7297096"/>
              <a:gd name="connsiteY1727" fmla="*/ 2640667 h 5939305"/>
              <a:gd name="connsiteX1728" fmla="*/ 1625879 w 7297096"/>
              <a:gd name="connsiteY1728" fmla="*/ 2604852 h 5939305"/>
              <a:gd name="connsiteX1729" fmla="*/ 1622176 w 7297096"/>
              <a:gd name="connsiteY1729" fmla="*/ 2598676 h 5939305"/>
              <a:gd name="connsiteX1730" fmla="*/ 1611064 w 7297096"/>
              <a:gd name="connsiteY1730" fmla="*/ 2580150 h 5939305"/>
              <a:gd name="connsiteX1731" fmla="*/ 1607360 w 7297096"/>
              <a:gd name="connsiteY1731" fmla="*/ 2573974 h 5939305"/>
              <a:gd name="connsiteX1732" fmla="*/ 1591306 w 7297096"/>
              <a:gd name="connsiteY1732" fmla="*/ 2575206 h 5939305"/>
              <a:gd name="connsiteX1733" fmla="*/ 1587602 w 7297096"/>
              <a:gd name="connsiteY1733" fmla="*/ 2569030 h 5939305"/>
              <a:gd name="connsiteX1734" fmla="*/ 1581427 w 7297096"/>
              <a:gd name="connsiteY1734" fmla="*/ 2572733 h 5939305"/>
              <a:gd name="connsiteX1735" fmla="*/ 1564158 w 7297096"/>
              <a:gd name="connsiteY1735" fmla="*/ 2473930 h 5939305"/>
              <a:gd name="connsiteX1736" fmla="*/ 1569121 w 7297096"/>
              <a:gd name="connsiteY1736" fmla="*/ 2370193 h 5939305"/>
              <a:gd name="connsiteX1737" fmla="*/ 1569140 w 7297096"/>
              <a:gd name="connsiteY1737" fmla="*/ 2286213 h 5939305"/>
              <a:gd name="connsiteX1738" fmla="*/ 1564204 w 7297096"/>
              <a:gd name="connsiteY1738" fmla="*/ 2263983 h 5939305"/>
              <a:gd name="connsiteX1739" fmla="*/ 1559270 w 7297096"/>
              <a:gd name="connsiteY1739" fmla="*/ 2241752 h 5939305"/>
              <a:gd name="connsiteX1740" fmla="*/ 1574093 w 7297096"/>
              <a:gd name="connsiteY1740" fmla="*/ 2224465 h 5939305"/>
              <a:gd name="connsiteX1741" fmla="*/ 1581509 w 7297096"/>
              <a:gd name="connsiteY1741" fmla="*/ 2194827 h 5939305"/>
              <a:gd name="connsiteX1742" fmla="*/ 1586453 w 7297096"/>
              <a:gd name="connsiteY1742" fmla="*/ 2175068 h 5939305"/>
              <a:gd name="connsiteX1743" fmla="*/ 1587693 w 7297096"/>
              <a:gd name="connsiteY1743" fmla="*/ 2149134 h 5939305"/>
              <a:gd name="connsiteX1744" fmla="*/ 1602518 w 7297096"/>
              <a:gd name="connsiteY1744" fmla="*/ 2131848 h 5939305"/>
              <a:gd name="connsiteX1745" fmla="*/ 1601287 w 7297096"/>
              <a:gd name="connsiteY1745" fmla="*/ 2115792 h 5939305"/>
              <a:gd name="connsiteX1746" fmla="*/ 1596351 w 7297096"/>
              <a:gd name="connsiteY1746" fmla="*/ 2093561 h 5939305"/>
              <a:gd name="connsiteX1747" fmla="*/ 1611175 w 7297096"/>
              <a:gd name="connsiteY1747" fmla="*/ 2076275 h 5939305"/>
              <a:gd name="connsiteX1748" fmla="*/ 1619823 w 7297096"/>
              <a:gd name="connsiteY1748" fmla="*/ 2062692 h 5939305"/>
              <a:gd name="connsiteX1749" fmla="*/ 1616119 w 7297096"/>
              <a:gd name="connsiteY1749" fmla="*/ 2056517 h 5939305"/>
              <a:gd name="connsiteX1750" fmla="*/ 1614888 w 7297096"/>
              <a:gd name="connsiteY1750" fmla="*/ 2040461 h 5939305"/>
              <a:gd name="connsiteX1751" fmla="*/ 1623536 w 7297096"/>
              <a:gd name="connsiteY1751" fmla="*/ 2026878 h 5939305"/>
              <a:gd name="connsiteX1752" fmla="*/ 1626008 w 7297096"/>
              <a:gd name="connsiteY1752" fmla="*/ 2016999 h 5939305"/>
              <a:gd name="connsiteX1753" fmla="*/ 1630953 w 7297096"/>
              <a:gd name="connsiteY1753" fmla="*/ 1997240 h 5939305"/>
              <a:gd name="connsiteX1754" fmla="*/ 1642072 w 7297096"/>
              <a:gd name="connsiteY1754" fmla="*/ 1973778 h 5939305"/>
              <a:gd name="connsiteX1755" fmla="*/ 1644544 w 7297096"/>
              <a:gd name="connsiteY1755" fmla="*/ 1963898 h 5939305"/>
              <a:gd name="connsiteX1756" fmla="*/ 1647016 w 7297096"/>
              <a:gd name="connsiteY1756" fmla="*/ 1954019 h 5939305"/>
              <a:gd name="connsiteX1757" fmla="*/ 1659368 w 7297096"/>
              <a:gd name="connsiteY1757" fmla="*/ 1946612 h 5939305"/>
              <a:gd name="connsiteX1758" fmla="*/ 1680377 w 7297096"/>
              <a:gd name="connsiteY1758" fmla="*/ 1883632 h 5939305"/>
              <a:gd name="connsiteX1759" fmla="*/ 1675441 w 7297096"/>
              <a:gd name="connsiteY1759" fmla="*/ 1861401 h 5939305"/>
              <a:gd name="connsiteX1760" fmla="*/ 1690265 w 7297096"/>
              <a:gd name="connsiteY1760" fmla="*/ 1844115 h 5939305"/>
              <a:gd name="connsiteX1761" fmla="*/ 1696441 w 7297096"/>
              <a:gd name="connsiteY1761" fmla="*/ 1840411 h 5939305"/>
              <a:gd name="connsiteX1762" fmla="*/ 1695210 w 7297096"/>
              <a:gd name="connsiteY1762" fmla="*/ 1824356 h 5939305"/>
              <a:gd name="connsiteX1763" fmla="*/ 1706330 w 7297096"/>
              <a:gd name="connsiteY1763" fmla="*/ 1800894 h 5939305"/>
              <a:gd name="connsiteX1764" fmla="*/ 1718681 w 7297096"/>
              <a:gd name="connsiteY1764" fmla="*/ 1793487 h 5939305"/>
              <a:gd name="connsiteX1765" fmla="*/ 1714978 w 7297096"/>
              <a:gd name="connsiteY1765" fmla="*/ 1787311 h 5939305"/>
              <a:gd name="connsiteX1766" fmla="*/ 1717449 w 7297096"/>
              <a:gd name="connsiteY1766" fmla="*/ 1777431 h 5939305"/>
              <a:gd name="connsiteX1767" fmla="*/ 1726097 w 7297096"/>
              <a:gd name="connsiteY1767" fmla="*/ 1763848 h 5939305"/>
              <a:gd name="connsiteX1768" fmla="*/ 1738449 w 7297096"/>
              <a:gd name="connsiteY1768" fmla="*/ 1756441 h 5939305"/>
              <a:gd name="connsiteX1769" fmla="*/ 1744625 w 7297096"/>
              <a:gd name="connsiteY1769" fmla="*/ 1752738 h 5939305"/>
              <a:gd name="connsiteX1770" fmla="*/ 1749569 w 7297096"/>
              <a:gd name="connsiteY1770" fmla="*/ 1732979 h 5939305"/>
              <a:gd name="connsiteX1771" fmla="*/ 1752041 w 7297096"/>
              <a:gd name="connsiteY1771" fmla="*/ 1723099 h 5939305"/>
              <a:gd name="connsiteX1772" fmla="*/ 1758217 w 7297096"/>
              <a:gd name="connsiteY1772" fmla="*/ 1719396 h 5939305"/>
              <a:gd name="connsiteX1773" fmla="*/ 1760690 w 7297096"/>
              <a:gd name="connsiteY1773" fmla="*/ 1709516 h 5939305"/>
              <a:gd name="connsiteX1774" fmla="*/ 1773040 w 7297096"/>
              <a:gd name="connsiteY1774" fmla="*/ 1702109 h 5939305"/>
              <a:gd name="connsiteX1775" fmla="*/ 1779216 w 7297096"/>
              <a:gd name="connsiteY1775" fmla="*/ 1698406 h 5939305"/>
              <a:gd name="connsiteX1776" fmla="*/ 1771808 w 7297096"/>
              <a:gd name="connsiteY1776" fmla="*/ 1686055 h 5939305"/>
              <a:gd name="connsiteX1777" fmla="*/ 1777984 w 7297096"/>
              <a:gd name="connsiteY1777" fmla="*/ 1682351 h 5939305"/>
              <a:gd name="connsiteX1778" fmla="*/ 1776753 w 7297096"/>
              <a:gd name="connsiteY1778" fmla="*/ 1666296 h 5939305"/>
              <a:gd name="connsiteX1779" fmla="*/ 1795280 w 7297096"/>
              <a:gd name="connsiteY1779" fmla="*/ 1655185 h 5939305"/>
              <a:gd name="connsiteX1780" fmla="*/ 1807632 w 7297096"/>
              <a:gd name="connsiteY1780" fmla="*/ 1647778 h 5939305"/>
              <a:gd name="connsiteX1781" fmla="*/ 1813808 w 7297096"/>
              <a:gd name="connsiteY1781" fmla="*/ 1644074 h 5939305"/>
              <a:gd name="connsiteX1782" fmla="*/ 1810105 w 7297096"/>
              <a:gd name="connsiteY1782" fmla="*/ 1637898 h 5939305"/>
              <a:gd name="connsiteX1783" fmla="*/ 1827401 w 7297096"/>
              <a:gd name="connsiteY1783" fmla="*/ 1610732 h 5939305"/>
              <a:gd name="connsiteX1784" fmla="*/ 1844696 w 7297096"/>
              <a:gd name="connsiteY1784" fmla="*/ 1583567 h 5939305"/>
              <a:gd name="connsiteX1785" fmla="*/ 1875575 w 7297096"/>
              <a:gd name="connsiteY1785" fmla="*/ 1565049 h 5939305"/>
              <a:gd name="connsiteX1786" fmla="*/ 1884222 w 7297096"/>
              <a:gd name="connsiteY1786" fmla="*/ 1551466 h 5939305"/>
              <a:gd name="connsiteX1787" fmla="*/ 1902749 w 7297096"/>
              <a:gd name="connsiteY1787" fmla="*/ 1540355 h 5939305"/>
              <a:gd name="connsiteX1788" fmla="*/ 1911398 w 7297096"/>
              <a:gd name="connsiteY1788" fmla="*/ 1526772 h 5939305"/>
              <a:gd name="connsiteX1789" fmla="*/ 1920045 w 7297096"/>
              <a:gd name="connsiteY1789" fmla="*/ 1513189 h 5939305"/>
              <a:gd name="connsiteX1790" fmla="*/ 1932397 w 7297096"/>
              <a:gd name="connsiteY1790" fmla="*/ 1505782 h 5939305"/>
              <a:gd name="connsiteX1791" fmla="*/ 1938573 w 7297096"/>
              <a:gd name="connsiteY1791" fmla="*/ 1502078 h 5939305"/>
              <a:gd name="connsiteX1792" fmla="*/ 1950924 w 7297096"/>
              <a:gd name="connsiteY1792" fmla="*/ 1494671 h 5939305"/>
              <a:gd name="connsiteX1793" fmla="*/ 1957100 w 7297096"/>
              <a:gd name="connsiteY1793" fmla="*/ 1490967 h 5939305"/>
              <a:gd name="connsiteX1794" fmla="*/ 1963276 w 7297096"/>
              <a:gd name="connsiteY1794" fmla="*/ 1487263 h 5939305"/>
              <a:gd name="connsiteX1795" fmla="*/ 1968220 w 7297096"/>
              <a:gd name="connsiteY1795" fmla="*/ 1467506 h 5939305"/>
              <a:gd name="connsiteX1796" fmla="*/ 1980572 w 7297096"/>
              <a:gd name="connsiteY1796" fmla="*/ 1460097 h 5939305"/>
              <a:gd name="connsiteX1797" fmla="*/ 1986748 w 7297096"/>
              <a:gd name="connsiteY1797" fmla="*/ 1456394 h 5939305"/>
              <a:gd name="connsiteX1798" fmla="*/ 1995395 w 7297096"/>
              <a:gd name="connsiteY1798" fmla="*/ 1442811 h 5939305"/>
              <a:gd name="connsiteX1799" fmla="*/ 1991692 w 7297096"/>
              <a:gd name="connsiteY1799" fmla="*/ 1436636 h 5939305"/>
              <a:gd name="connsiteX1800" fmla="*/ 2004044 w 7297096"/>
              <a:gd name="connsiteY1800" fmla="*/ 1429228 h 5939305"/>
              <a:gd name="connsiteX1801" fmla="*/ 2010218 w 7297096"/>
              <a:gd name="connsiteY1801" fmla="*/ 1425525 h 5939305"/>
              <a:gd name="connsiteX1802" fmla="*/ 2016394 w 7297096"/>
              <a:gd name="connsiteY1802" fmla="*/ 1421821 h 5939305"/>
              <a:gd name="connsiteX1803" fmla="*/ 2022570 w 7297096"/>
              <a:gd name="connsiteY1803" fmla="*/ 1418118 h 5939305"/>
              <a:gd name="connsiteX1804" fmla="*/ 2031218 w 7297096"/>
              <a:gd name="connsiteY1804" fmla="*/ 1404535 h 5939305"/>
              <a:gd name="connsiteX1805" fmla="*/ 2037394 w 7297096"/>
              <a:gd name="connsiteY1805" fmla="*/ 1400831 h 5939305"/>
              <a:gd name="connsiteX1806" fmla="*/ 2041097 w 7297096"/>
              <a:gd name="connsiteY1806" fmla="*/ 1407007 h 5939305"/>
              <a:gd name="connsiteX1807" fmla="*/ 2043570 w 7297096"/>
              <a:gd name="connsiteY1807" fmla="*/ 1397128 h 5939305"/>
              <a:gd name="connsiteX1808" fmla="*/ 2062096 w 7297096"/>
              <a:gd name="connsiteY1808" fmla="*/ 1386016 h 5939305"/>
              <a:gd name="connsiteX1809" fmla="*/ 2068272 w 7297096"/>
              <a:gd name="connsiteY1809" fmla="*/ 1382313 h 5939305"/>
              <a:gd name="connsiteX1810" fmla="*/ 2070745 w 7297096"/>
              <a:gd name="connsiteY1810" fmla="*/ 1372433 h 5939305"/>
              <a:gd name="connsiteX1811" fmla="*/ 2063338 w 7297096"/>
              <a:gd name="connsiteY1811" fmla="*/ 1360082 h 5939305"/>
              <a:gd name="connsiteX1812" fmla="*/ 2069513 w 7297096"/>
              <a:gd name="connsiteY1812" fmla="*/ 1356379 h 5939305"/>
              <a:gd name="connsiteX1813" fmla="*/ 2089272 w 7297096"/>
              <a:gd name="connsiteY1813" fmla="*/ 1361323 h 5939305"/>
              <a:gd name="connsiteX1814" fmla="*/ 2092975 w 7297096"/>
              <a:gd name="connsiteY1814" fmla="*/ 1367499 h 5939305"/>
              <a:gd name="connsiteX1815" fmla="*/ 2095448 w 7297096"/>
              <a:gd name="connsiteY1815" fmla="*/ 1357619 h 5939305"/>
              <a:gd name="connsiteX1816" fmla="*/ 2094217 w 7297096"/>
              <a:gd name="connsiteY1816" fmla="*/ 1341564 h 5939305"/>
              <a:gd name="connsiteX1817" fmla="*/ 2100392 w 7297096"/>
              <a:gd name="connsiteY1817" fmla="*/ 1337860 h 5939305"/>
              <a:gd name="connsiteX1818" fmla="*/ 2112744 w 7297096"/>
              <a:gd name="connsiteY1818" fmla="*/ 1330453 h 5939305"/>
              <a:gd name="connsiteX1819" fmla="*/ 2118920 w 7297096"/>
              <a:gd name="connsiteY1819" fmla="*/ 1326750 h 5939305"/>
              <a:gd name="connsiteX1820" fmla="*/ 2125095 w 7297096"/>
              <a:gd name="connsiteY1820" fmla="*/ 1323047 h 5939305"/>
              <a:gd name="connsiteX1821" fmla="*/ 2127567 w 7297096"/>
              <a:gd name="connsiteY1821" fmla="*/ 1313167 h 5939305"/>
              <a:gd name="connsiteX1822" fmla="*/ 2146094 w 7297096"/>
              <a:gd name="connsiteY1822" fmla="*/ 1302057 h 5939305"/>
              <a:gd name="connsiteX1823" fmla="*/ 2162149 w 7297096"/>
              <a:gd name="connsiteY1823" fmla="*/ 1300825 h 5939305"/>
              <a:gd name="connsiteX1824" fmla="*/ 2257258 w 7297096"/>
              <a:gd name="connsiteY1824" fmla="*/ 1235392 h 5939305"/>
              <a:gd name="connsiteX1825" fmla="*/ 2365949 w 7297096"/>
              <a:gd name="connsiteY1825" fmla="*/ 1178606 h 5939305"/>
              <a:gd name="connsiteX1826" fmla="*/ 2368421 w 7297096"/>
              <a:gd name="connsiteY1826" fmla="*/ 1168727 h 5939305"/>
              <a:gd name="connsiteX1827" fmla="*/ 2374597 w 7297096"/>
              <a:gd name="connsiteY1827" fmla="*/ 1165023 h 5939305"/>
              <a:gd name="connsiteX1828" fmla="*/ 2403004 w 7297096"/>
              <a:gd name="connsiteY1828" fmla="*/ 1156384 h 5939305"/>
              <a:gd name="connsiteX1829" fmla="*/ 2433882 w 7297096"/>
              <a:gd name="connsiteY1829" fmla="*/ 1137866 h 5939305"/>
              <a:gd name="connsiteX1830" fmla="*/ 2464761 w 7297096"/>
              <a:gd name="connsiteY1830" fmla="*/ 1119348 h 5939305"/>
              <a:gd name="connsiteX1831" fmla="*/ 2491936 w 7297096"/>
              <a:gd name="connsiteY1831" fmla="*/ 1094655 h 5939305"/>
              <a:gd name="connsiteX1832" fmla="*/ 2525288 w 7297096"/>
              <a:gd name="connsiteY1832" fmla="*/ 1066257 h 5939305"/>
              <a:gd name="connsiteX1833" fmla="*/ 2552463 w 7297096"/>
              <a:gd name="connsiteY1833" fmla="*/ 1041564 h 5939305"/>
              <a:gd name="connsiteX1834" fmla="*/ 2580869 w 7297096"/>
              <a:gd name="connsiteY1834" fmla="*/ 1032925 h 5939305"/>
              <a:gd name="connsiteX1835" fmla="*/ 2599396 w 7297096"/>
              <a:gd name="connsiteY1835" fmla="*/ 1021814 h 5939305"/>
              <a:gd name="connsiteX1836" fmla="*/ 2627802 w 7297096"/>
              <a:gd name="connsiteY1836" fmla="*/ 1013175 h 5939305"/>
              <a:gd name="connsiteX1837" fmla="*/ 2630275 w 7297096"/>
              <a:gd name="connsiteY1837" fmla="*/ 1003296 h 5939305"/>
              <a:gd name="connsiteX1838" fmla="*/ 2632747 w 7297096"/>
              <a:gd name="connsiteY1838" fmla="*/ 993416 h 5939305"/>
              <a:gd name="connsiteX1839" fmla="*/ 2651274 w 7297096"/>
              <a:gd name="connsiteY1839" fmla="*/ 982306 h 5939305"/>
              <a:gd name="connsiteX1840" fmla="*/ 2726614 w 7297096"/>
              <a:gd name="connsiteY1840" fmla="*/ 953918 h 5939305"/>
              <a:gd name="connsiteX1841" fmla="*/ 2810604 w 7297096"/>
              <a:gd name="connsiteY1841" fmla="*/ 911947 h 5939305"/>
              <a:gd name="connsiteX1842" fmla="*/ 2818010 w 7297096"/>
              <a:gd name="connsiteY1842" fmla="*/ 924298 h 5939305"/>
              <a:gd name="connsiteX1843" fmla="*/ 2827890 w 7297096"/>
              <a:gd name="connsiteY1843" fmla="*/ 926770 h 5939305"/>
              <a:gd name="connsiteX1844" fmla="*/ 2834066 w 7297096"/>
              <a:gd name="connsiteY1844" fmla="*/ 923067 h 5939305"/>
              <a:gd name="connsiteX1845" fmla="*/ 2932877 w 7297096"/>
              <a:gd name="connsiteY1845" fmla="*/ 863809 h 5939305"/>
              <a:gd name="connsiteX1846" fmla="*/ 3036625 w 7297096"/>
              <a:gd name="connsiteY1846" fmla="*/ 826782 h 5939305"/>
              <a:gd name="connsiteX1847" fmla="*/ 3042800 w 7297096"/>
              <a:gd name="connsiteY1847" fmla="*/ 823079 h 5939305"/>
              <a:gd name="connsiteX1848" fmla="*/ 3149019 w 7297096"/>
              <a:gd name="connsiteY1848" fmla="*/ 776173 h 5939305"/>
              <a:gd name="connsiteX1849" fmla="*/ 3252766 w 7297096"/>
              <a:gd name="connsiteY1849" fmla="*/ 739147 h 5939305"/>
              <a:gd name="connsiteX1850" fmla="*/ 3354042 w 7297096"/>
              <a:gd name="connsiteY1850" fmla="*/ 711998 h 5939305"/>
              <a:gd name="connsiteX1851" fmla="*/ 3384920 w 7297096"/>
              <a:gd name="connsiteY1851" fmla="*/ 693481 h 5939305"/>
              <a:gd name="connsiteX1852" fmla="*/ 3419503 w 7297096"/>
              <a:gd name="connsiteY1852" fmla="*/ 681138 h 5939305"/>
              <a:gd name="connsiteX1853" fmla="*/ 3450381 w 7297096"/>
              <a:gd name="connsiteY1853" fmla="*/ 662621 h 5939305"/>
              <a:gd name="connsiteX1854" fmla="*/ 3615876 w 7297096"/>
              <a:gd name="connsiteY1854" fmla="*/ 630548 h 5939305"/>
              <a:gd name="connsiteX1855" fmla="*/ 3782613 w 7297096"/>
              <a:gd name="connsiteY1855" fmla="*/ 572540 h 5939305"/>
              <a:gd name="connsiteX1856" fmla="*/ 3792492 w 7297096"/>
              <a:gd name="connsiteY1856" fmla="*/ 575012 h 5939305"/>
              <a:gd name="connsiteX1857" fmla="*/ 3806075 w 7297096"/>
              <a:gd name="connsiteY1857" fmla="*/ 583660 h 5939305"/>
              <a:gd name="connsiteX1858" fmla="*/ 3828305 w 7297096"/>
              <a:gd name="connsiteY1858" fmla="*/ 578725 h 5939305"/>
              <a:gd name="connsiteX1859" fmla="*/ 3848064 w 7297096"/>
              <a:gd name="connsiteY1859" fmla="*/ 583669 h 5939305"/>
              <a:gd name="connsiteX1860" fmla="*/ 3871536 w 7297096"/>
              <a:gd name="connsiteY1860" fmla="*/ 552800 h 5939305"/>
              <a:gd name="connsiteX1861" fmla="*/ 3896239 w 7297096"/>
              <a:gd name="connsiteY1861" fmla="*/ 537986 h 5939305"/>
              <a:gd name="connsiteX1862" fmla="*/ 3927117 w 7297096"/>
              <a:gd name="connsiteY1862" fmla="*/ 519467 h 5939305"/>
              <a:gd name="connsiteX1863" fmla="*/ 3959228 w 7297096"/>
              <a:gd name="connsiteY1863" fmla="*/ 517004 h 5939305"/>
              <a:gd name="connsiteX1864" fmla="*/ 3971579 w 7297096"/>
              <a:gd name="connsiteY1864" fmla="*/ 509597 h 5939305"/>
              <a:gd name="connsiteX1865" fmla="*/ 3999985 w 7297096"/>
              <a:gd name="connsiteY1865" fmla="*/ 500958 h 5939305"/>
              <a:gd name="connsiteX1866" fmla="*/ 4012337 w 7297096"/>
              <a:gd name="connsiteY1866" fmla="*/ 493551 h 5939305"/>
              <a:gd name="connsiteX1867" fmla="*/ 4067919 w 7297096"/>
              <a:gd name="connsiteY1867" fmla="*/ 460219 h 5939305"/>
              <a:gd name="connsiteX1868" fmla="*/ 4130907 w 7297096"/>
              <a:gd name="connsiteY1868" fmla="*/ 439238 h 5939305"/>
              <a:gd name="connsiteX1869" fmla="*/ 4187721 w 7297096"/>
              <a:gd name="connsiteY1869" fmla="*/ 421960 h 5939305"/>
              <a:gd name="connsiteX1870" fmla="*/ 4240830 w 7297096"/>
              <a:gd name="connsiteY1870" fmla="*/ 398507 h 5939305"/>
              <a:gd name="connsiteX1871" fmla="*/ 4275413 w 7297096"/>
              <a:gd name="connsiteY1871" fmla="*/ 386166 h 5939305"/>
              <a:gd name="connsiteX1872" fmla="*/ 4309995 w 7297096"/>
              <a:gd name="connsiteY1872" fmla="*/ 373823 h 5939305"/>
              <a:gd name="connsiteX1873" fmla="*/ 4322347 w 7297096"/>
              <a:gd name="connsiteY1873" fmla="*/ 366416 h 5939305"/>
              <a:gd name="connsiteX1874" fmla="*/ 4444622 w 7297096"/>
              <a:gd name="connsiteY1874" fmla="*/ 318278 h 5939305"/>
              <a:gd name="connsiteX1875" fmla="*/ 4560720 w 7297096"/>
              <a:gd name="connsiteY1875" fmla="*/ 273845 h 5939305"/>
              <a:gd name="connsiteX1876" fmla="*/ 4596534 w 7297096"/>
              <a:gd name="connsiteY1876" fmla="*/ 277558 h 5939305"/>
              <a:gd name="connsiteX1877" fmla="*/ 4618764 w 7297096"/>
              <a:gd name="connsiteY1877" fmla="*/ 272622 h 5939305"/>
              <a:gd name="connsiteX1878" fmla="*/ 4649643 w 7297096"/>
              <a:gd name="connsiteY1878" fmla="*/ 254105 h 5939305"/>
              <a:gd name="connsiteX1879" fmla="*/ 4678050 w 7297096"/>
              <a:gd name="connsiteY1879" fmla="*/ 245466 h 5939305"/>
              <a:gd name="connsiteX1880" fmla="*/ 4716336 w 7297096"/>
              <a:gd name="connsiteY1880" fmla="*/ 239299 h 5939305"/>
              <a:gd name="connsiteX1881" fmla="*/ 4744742 w 7297096"/>
              <a:gd name="connsiteY1881" fmla="*/ 230661 h 5939305"/>
              <a:gd name="connsiteX1882" fmla="*/ 4817610 w 7297096"/>
              <a:gd name="connsiteY1882" fmla="*/ 212152 h 5939305"/>
              <a:gd name="connsiteX1883" fmla="*/ 4894183 w 7297096"/>
              <a:gd name="connsiteY1883" fmla="*/ 199819 h 5939305"/>
              <a:gd name="connsiteX1884" fmla="*/ 4974458 w 7297096"/>
              <a:gd name="connsiteY1884" fmla="*/ 193662 h 5939305"/>
              <a:gd name="connsiteX1885" fmla="*/ 4980634 w 7297096"/>
              <a:gd name="connsiteY1885" fmla="*/ 189958 h 5939305"/>
              <a:gd name="connsiteX1886" fmla="*/ 4986810 w 7297096"/>
              <a:gd name="connsiteY1886" fmla="*/ 186255 h 5939305"/>
              <a:gd name="connsiteX1887" fmla="*/ 4992986 w 7297096"/>
              <a:gd name="connsiteY1887" fmla="*/ 182552 h 5939305"/>
              <a:gd name="connsiteX1888" fmla="*/ 5021392 w 7297096"/>
              <a:gd name="connsiteY1888" fmla="*/ 173912 h 5939305"/>
              <a:gd name="connsiteX1889" fmla="*/ 5041151 w 7297096"/>
              <a:gd name="connsiteY1889" fmla="*/ 178856 h 5939305"/>
              <a:gd name="connsiteX1890" fmla="*/ 5063381 w 7297096"/>
              <a:gd name="connsiteY1890" fmla="*/ 173922 h 5939305"/>
              <a:gd name="connsiteX1891" fmla="*/ 5117722 w 7297096"/>
              <a:gd name="connsiteY1891" fmla="*/ 166523 h 5939305"/>
              <a:gd name="connsiteX1892" fmla="*/ 5172063 w 7297096"/>
              <a:gd name="connsiteY1892" fmla="*/ 159126 h 5939305"/>
              <a:gd name="connsiteX1893" fmla="*/ 5216525 w 7297096"/>
              <a:gd name="connsiteY1893" fmla="*/ 149256 h 5939305"/>
              <a:gd name="connsiteX1894" fmla="*/ 5252338 w 7297096"/>
              <a:gd name="connsiteY1894" fmla="*/ 152969 h 5939305"/>
              <a:gd name="connsiteX1895" fmla="*/ 5274570 w 7297096"/>
              <a:gd name="connsiteY1895" fmla="*/ 148034 h 5939305"/>
              <a:gd name="connsiteX1896" fmla="*/ 5296800 w 7297096"/>
              <a:gd name="connsiteY1896" fmla="*/ 143098 h 5939305"/>
              <a:gd name="connsiteX1897" fmla="*/ 5326438 w 7297096"/>
              <a:gd name="connsiteY1897" fmla="*/ 150515 h 5939305"/>
              <a:gd name="connsiteX1898" fmla="*/ 5380780 w 7297096"/>
              <a:gd name="connsiteY1898" fmla="*/ 143117 h 5939305"/>
              <a:gd name="connsiteX1899" fmla="*/ 5430177 w 7297096"/>
              <a:gd name="connsiteY1899" fmla="*/ 155478 h 5939305"/>
              <a:gd name="connsiteX1900" fmla="*/ 5475870 w 7297096"/>
              <a:gd name="connsiteY1900" fmla="*/ 161663 h 5939305"/>
              <a:gd name="connsiteX1901" fmla="*/ 5498100 w 7297096"/>
              <a:gd name="connsiteY1901" fmla="*/ 156727 h 5939305"/>
              <a:gd name="connsiteX1902" fmla="*/ 5520331 w 7297096"/>
              <a:gd name="connsiteY1902" fmla="*/ 151793 h 5939305"/>
              <a:gd name="connsiteX1903" fmla="*/ 5552441 w 7297096"/>
              <a:gd name="connsiteY1903" fmla="*/ 149330 h 5939305"/>
              <a:gd name="connsiteX1904" fmla="*/ 5633958 w 7297096"/>
              <a:gd name="connsiteY1904" fmla="*/ 117238 h 5939305"/>
              <a:gd name="connsiteX1905" fmla="*/ 5731529 w 7297096"/>
              <a:gd name="connsiteY1905" fmla="*/ 83915 h 5939305"/>
              <a:gd name="connsiteX1906" fmla="*/ 5737704 w 7297096"/>
              <a:gd name="connsiteY1906" fmla="*/ 80211 h 5939305"/>
              <a:gd name="connsiteX1907" fmla="*/ 5743880 w 7297096"/>
              <a:gd name="connsiteY1907" fmla="*/ 76508 h 5939305"/>
              <a:gd name="connsiteX1908" fmla="*/ 5887145 w 7297096"/>
              <a:gd name="connsiteY1908" fmla="*/ 49370 h 5939305"/>
              <a:gd name="connsiteX1909" fmla="*/ 6013123 w 7297096"/>
              <a:gd name="connsiteY1909" fmla="*/ 7408 h 593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Lst>
            <a:rect l="l" t="t" r="r" b="b"/>
            <a:pathLst>
              <a:path w="7297096" h="5939305">
                <a:moveTo>
                  <a:pt x="6025474" y="0"/>
                </a:moveTo>
                <a:lnTo>
                  <a:pt x="6035353" y="2473"/>
                </a:lnTo>
                <a:lnTo>
                  <a:pt x="6045233" y="4945"/>
                </a:lnTo>
                <a:lnTo>
                  <a:pt x="6062519" y="19769"/>
                </a:lnTo>
                <a:lnTo>
                  <a:pt x="6053872" y="33351"/>
                </a:lnTo>
                <a:lnTo>
                  <a:pt x="6047696" y="37055"/>
                </a:lnTo>
                <a:lnTo>
                  <a:pt x="6035344" y="44463"/>
                </a:lnTo>
                <a:lnTo>
                  <a:pt x="6025464" y="41991"/>
                </a:lnTo>
                <a:lnTo>
                  <a:pt x="6019290" y="45694"/>
                </a:lnTo>
                <a:lnTo>
                  <a:pt x="5988411" y="64211"/>
                </a:lnTo>
                <a:lnTo>
                  <a:pt x="5995818" y="76563"/>
                </a:lnTo>
                <a:lnTo>
                  <a:pt x="6001994" y="72860"/>
                </a:lnTo>
                <a:lnTo>
                  <a:pt x="6011873" y="75332"/>
                </a:lnTo>
                <a:lnTo>
                  <a:pt x="6027928" y="74100"/>
                </a:lnTo>
                <a:lnTo>
                  <a:pt x="6034104" y="70397"/>
                </a:lnTo>
                <a:lnTo>
                  <a:pt x="6110675" y="58064"/>
                </a:lnTo>
                <a:lnTo>
                  <a:pt x="6174896" y="53139"/>
                </a:lnTo>
                <a:lnTo>
                  <a:pt x="6251468" y="40805"/>
                </a:lnTo>
                <a:lnTo>
                  <a:pt x="6267523" y="39573"/>
                </a:lnTo>
                <a:lnTo>
                  <a:pt x="6271226" y="45749"/>
                </a:lnTo>
                <a:lnTo>
                  <a:pt x="6281105" y="48222"/>
                </a:lnTo>
                <a:lnTo>
                  <a:pt x="6293457" y="40814"/>
                </a:lnTo>
                <a:lnTo>
                  <a:pt x="6315688" y="35879"/>
                </a:lnTo>
                <a:lnTo>
                  <a:pt x="6351502" y="39592"/>
                </a:lnTo>
                <a:lnTo>
                  <a:pt x="6370029" y="28482"/>
                </a:lnTo>
                <a:lnTo>
                  <a:pt x="6395964" y="29722"/>
                </a:lnTo>
                <a:lnTo>
                  <a:pt x="6419426" y="40842"/>
                </a:lnTo>
                <a:lnTo>
                  <a:pt x="6435481" y="39611"/>
                </a:lnTo>
                <a:lnTo>
                  <a:pt x="6447833" y="32203"/>
                </a:lnTo>
                <a:lnTo>
                  <a:pt x="6457712" y="34676"/>
                </a:lnTo>
                <a:lnTo>
                  <a:pt x="6467591" y="37148"/>
                </a:lnTo>
                <a:lnTo>
                  <a:pt x="6479942" y="29741"/>
                </a:lnTo>
                <a:lnTo>
                  <a:pt x="6487350" y="42092"/>
                </a:lnTo>
                <a:lnTo>
                  <a:pt x="6478702" y="55675"/>
                </a:lnTo>
                <a:lnTo>
                  <a:pt x="6476229" y="65554"/>
                </a:lnTo>
                <a:lnTo>
                  <a:pt x="6470055" y="69258"/>
                </a:lnTo>
                <a:lnTo>
                  <a:pt x="6460175" y="66786"/>
                </a:lnTo>
                <a:lnTo>
                  <a:pt x="6456472" y="60610"/>
                </a:lnTo>
                <a:lnTo>
                  <a:pt x="6450296" y="64314"/>
                </a:lnTo>
                <a:lnTo>
                  <a:pt x="6431768" y="75424"/>
                </a:lnTo>
                <a:lnTo>
                  <a:pt x="6425593" y="79128"/>
                </a:lnTo>
                <a:lnTo>
                  <a:pt x="6419417" y="82831"/>
                </a:lnTo>
                <a:lnTo>
                  <a:pt x="6398418" y="103822"/>
                </a:lnTo>
                <a:lnTo>
                  <a:pt x="6373715" y="118636"/>
                </a:lnTo>
                <a:lnTo>
                  <a:pt x="6345307" y="127275"/>
                </a:lnTo>
                <a:lnTo>
                  <a:pt x="6371242" y="128516"/>
                </a:lnTo>
                <a:lnTo>
                  <a:pt x="6388529" y="143339"/>
                </a:lnTo>
                <a:lnTo>
                  <a:pt x="6407057" y="132229"/>
                </a:lnTo>
                <a:lnTo>
                  <a:pt x="6423111" y="130996"/>
                </a:lnTo>
                <a:lnTo>
                  <a:pt x="6441639" y="119886"/>
                </a:lnTo>
                <a:lnTo>
                  <a:pt x="6445342" y="126062"/>
                </a:lnTo>
                <a:lnTo>
                  <a:pt x="6451517" y="122359"/>
                </a:lnTo>
                <a:lnTo>
                  <a:pt x="6457693" y="118655"/>
                </a:lnTo>
                <a:lnTo>
                  <a:pt x="6493507" y="122368"/>
                </a:lnTo>
                <a:lnTo>
                  <a:pt x="6528090" y="110025"/>
                </a:lnTo>
                <a:lnTo>
                  <a:pt x="6546617" y="98915"/>
                </a:lnTo>
                <a:lnTo>
                  <a:pt x="6575024" y="90276"/>
                </a:lnTo>
                <a:lnTo>
                  <a:pt x="6607134" y="87813"/>
                </a:lnTo>
                <a:lnTo>
                  <a:pt x="6652826" y="93998"/>
                </a:lnTo>
                <a:lnTo>
                  <a:pt x="6676289" y="105118"/>
                </a:lnTo>
                <a:lnTo>
                  <a:pt x="6708400" y="102655"/>
                </a:lnTo>
                <a:lnTo>
                  <a:pt x="6736806" y="94017"/>
                </a:lnTo>
                <a:lnTo>
                  <a:pt x="6773861" y="71795"/>
                </a:lnTo>
                <a:lnTo>
                  <a:pt x="6809674" y="75508"/>
                </a:lnTo>
                <a:lnTo>
                  <a:pt x="6844256" y="63165"/>
                </a:lnTo>
                <a:lnTo>
                  <a:pt x="6882542" y="56999"/>
                </a:lnTo>
                <a:lnTo>
                  <a:pt x="6889950" y="69351"/>
                </a:lnTo>
                <a:lnTo>
                  <a:pt x="6877598" y="76758"/>
                </a:lnTo>
                <a:lnTo>
                  <a:pt x="6868951" y="90341"/>
                </a:lnTo>
                <a:lnTo>
                  <a:pt x="6846719" y="95276"/>
                </a:lnTo>
                <a:lnTo>
                  <a:pt x="6828192" y="106387"/>
                </a:lnTo>
                <a:lnTo>
                  <a:pt x="6802258" y="105146"/>
                </a:lnTo>
                <a:lnTo>
                  <a:pt x="6796082" y="108850"/>
                </a:lnTo>
                <a:lnTo>
                  <a:pt x="6783731" y="116257"/>
                </a:lnTo>
                <a:lnTo>
                  <a:pt x="6771379" y="123664"/>
                </a:lnTo>
                <a:lnTo>
                  <a:pt x="6778786" y="136016"/>
                </a:lnTo>
                <a:lnTo>
                  <a:pt x="6791138" y="128609"/>
                </a:lnTo>
                <a:lnTo>
                  <a:pt x="6798545" y="140960"/>
                </a:lnTo>
                <a:lnTo>
                  <a:pt x="6802248" y="147136"/>
                </a:lnTo>
                <a:lnTo>
                  <a:pt x="6789897" y="154543"/>
                </a:lnTo>
                <a:lnTo>
                  <a:pt x="6777545" y="161950"/>
                </a:lnTo>
                <a:lnTo>
                  <a:pt x="6771369" y="165654"/>
                </a:lnTo>
                <a:lnTo>
                  <a:pt x="6746667" y="180468"/>
                </a:lnTo>
                <a:lnTo>
                  <a:pt x="6718260" y="189107"/>
                </a:lnTo>
                <a:lnTo>
                  <a:pt x="6693558" y="203921"/>
                </a:lnTo>
                <a:lnTo>
                  <a:pt x="6691085" y="213800"/>
                </a:lnTo>
                <a:lnTo>
                  <a:pt x="6678733" y="221207"/>
                </a:lnTo>
                <a:lnTo>
                  <a:pt x="6698492" y="226153"/>
                </a:lnTo>
                <a:lnTo>
                  <a:pt x="6720723" y="221217"/>
                </a:lnTo>
                <a:lnTo>
                  <a:pt x="6736778" y="219986"/>
                </a:lnTo>
                <a:lnTo>
                  <a:pt x="6742954" y="216282"/>
                </a:lnTo>
                <a:lnTo>
                  <a:pt x="6767656" y="201467"/>
                </a:lnTo>
                <a:lnTo>
                  <a:pt x="6799767" y="199004"/>
                </a:lnTo>
                <a:lnTo>
                  <a:pt x="6819526" y="203949"/>
                </a:lnTo>
                <a:lnTo>
                  <a:pt x="6847933" y="195310"/>
                </a:lnTo>
                <a:lnTo>
                  <a:pt x="6855340" y="207662"/>
                </a:lnTo>
                <a:lnTo>
                  <a:pt x="6862746" y="220013"/>
                </a:lnTo>
                <a:lnTo>
                  <a:pt x="6870153" y="232365"/>
                </a:lnTo>
                <a:lnTo>
                  <a:pt x="6873858" y="238541"/>
                </a:lnTo>
                <a:lnTo>
                  <a:pt x="6880033" y="234836"/>
                </a:lnTo>
                <a:lnTo>
                  <a:pt x="6886209" y="231133"/>
                </a:lnTo>
                <a:lnTo>
                  <a:pt x="6901032" y="213847"/>
                </a:lnTo>
                <a:lnTo>
                  <a:pt x="6917088" y="212615"/>
                </a:lnTo>
                <a:lnTo>
                  <a:pt x="6943023" y="213856"/>
                </a:lnTo>
                <a:lnTo>
                  <a:pt x="6898551" y="265716"/>
                </a:lnTo>
                <a:lnTo>
                  <a:pt x="6859024" y="297817"/>
                </a:lnTo>
                <a:lnTo>
                  <a:pt x="6799739" y="324973"/>
                </a:lnTo>
                <a:lnTo>
                  <a:pt x="6803443" y="331149"/>
                </a:lnTo>
                <a:lnTo>
                  <a:pt x="6804675" y="347204"/>
                </a:lnTo>
                <a:lnTo>
                  <a:pt x="6779972" y="362018"/>
                </a:lnTo>
                <a:lnTo>
                  <a:pt x="6771323" y="375601"/>
                </a:lnTo>
                <a:lnTo>
                  <a:pt x="6758973" y="383008"/>
                </a:lnTo>
                <a:lnTo>
                  <a:pt x="6746621" y="390415"/>
                </a:lnTo>
                <a:lnTo>
                  <a:pt x="6740445" y="394120"/>
                </a:lnTo>
                <a:lnTo>
                  <a:pt x="6744148" y="400295"/>
                </a:lnTo>
                <a:lnTo>
                  <a:pt x="6735501" y="413878"/>
                </a:lnTo>
                <a:lnTo>
                  <a:pt x="6728094" y="401527"/>
                </a:lnTo>
                <a:lnTo>
                  <a:pt x="6719445" y="415110"/>
                </a:lnTo>
                <a:lnTo>
                  <a:pt x="6700918" y="426220"/>
                </a:lnTo>
                <a:lnTo>
                  <a:pt x="6691039" y="423748"/>
                </a:lnTo>
                <a:lnTo>
                  <a:pt x="6684863" y="427452"/>
                </a:lnTo>
                <a:lnTo>
                  <a:pt x="6672511" y="434859"/>
                </a:lnTo>
                <a:lnTo>
                  <a:pt x="6626809" y="470663"/>
                </a:lnTo>
                <a:lnTo>
                  <a:pt x="6579876" y="490413"/>
                </a:lnTo>
                <a:lnTo>
                  <a:pt x="6537876" y="532393"/>
                </a:lnTo>
                <a:lnTo>
                  <a:pt x="6555164" y="547217"/>
                </a:lnTo>
                <a:lnTo>
                  <a:pt x="6562571" y="559569"/>
                </a:lnTo>
                <a:lnTo>
                  <a:pt x="6531692" y="578086"/>
                </a:lnTo>
                <a:lnTo>
                  <a:pt x="6527988" y="571911"/>
                </a:lnTo>
                <a:lnTo>
                  <a:pt x="6521812" y="575615"/>
                </a:lnTo>
                <a:lnTo>
                  <a:pt x="6511933" y="573142"/>
                </a:lnTo>
                <a:lnTo>
                  <a:pt x="6493406" y="584253"/>
                </a:lnTo>
                <a:lnTo>
                  <a:pt x="6456351" y="606475"/>
                </a:lnTo>
                <a:lnTo>
                  <a:pt x="6415593" y="622521"/>
                </a:lnTo>
                <a:lnTo>
                  <a:pt x="6371131" y="632391"/>
                </a:lnTo>
                <a:lnTo>
                  <a:pt x="6378538" y="644742"/>
                </a:lnTo>
                <a:lnTo>
                  <a:pt x="6267375" y="711406"/>
                </a:lnTo>
                <a:lnTo>
                  <a:pt x="6183378" y="795367"/>
                </a:lnTo>
                <a:lnTo>
                  <a:pt x="6140147" y="821293"/>
                </a:lnTo>
                <a:lnTo>
                  <a:pt x="6147554" y="833645"/>
                </a:lnTo>
                <a:lnTo>
                  <a:pt x="6145083" y="843523"/>
                </a:lnTo>
                <a:lnTo>
                  <a:pt x="6126555" y="854634"/>
                </a:lnTo>
                <a:lnTo>
                  <a:pt x="6120379" y="858338"/>
                </a:lnTo>
                <a:lnTo>
                  <a:pt x="6124083" y="864514"/>
                </a:lnTo>
                <a:lnTo>
                  <a:pt x="6127787" y="870689"/>
                </a:lnTo>
                <a:lnTo>
                  <a:pt x="6135194" y="883041"/>
                </a:lnTo>
                <a:lnTo>
                  <a:pt x="6159897" y="868227"/>
                </a:lnTo>
                <a:lnTo>
                  <a:pt x="6171016" y="844764"/>
                </a:lnTo>
                <a:lnTo>
                  <a:pt x="6201895" y="826246"/>
                </a:lnTo>
                <a:lnTo>
                  <a:pt x="6232774" y="807727"/>
                </a:lnTo>
                <a:lnTo>
                  <a:pt x="6283412" y="794155"/>
                </a:lnTo>
                <a:lnTo>
                  <a:pt x="6289588" y="790450"/>
                </a:lnTo>
                <a:lnTo>
                  <a:pt x="6301939" y="783043"/>
                </a:lnTo>
                <a:lnTo>
                  <a:pt x="6320467" y="771933"/>
                </a:lnTo>
                <a:lnTo>
                  <a:pt x="6338993" y="760821"/>
                </a:lnTo>
                <a:lnTo>
                  <a:pt x="6367400" y="752184"/>
                </a:lnTo>
                <a:lnTo>
                  <a:pt x="6457565" y="706508"/>
                </a:lnTo>
                <a:lnTo>
                  <a:pt x="6561311" y="669482"/>
                </a:lnTo>
                <a:lnTo>
                  <a:pt x="6567487" y="665779"/>
                </a:lnTo>
                <a:lnTo>
                  <a:pt x="6579838" y="658372"/>
                </a:lnTo>
                <a:lnTo>
                  <a:pt x="6595894" y="657140"/>
                </a:lnTo>
                <a:lnTo>
                  <a:pt x="6602070" y="653436"/>
                </a:lnTo>
                <a:lnTo>
                  <a:pt x="6608244" y="649733"/>
                </a:lnTo>
                <a:lnTo>
                  <a:pt x="6640355" y="647269"/>
                </a:lnTo>
                <a:lnTo>
                  <a:pt x="6668762" y="638632"/>
                </a:lnTo>
                <a:lnTo>
                  <a:pt x="6699640" y="620113"/>
                </a:lnTo>
                <a:lnTo>
                  <a:pt x="6725575" y="621353"/>
                </a:lnTo>
                <a:lnTo>
                  <a:pt x="6747806" y="616419"/>
                </a:lnTo>
                <a:lnTo>
                  <a:pt x="6774971" y="633715"/>
                </a:lnTo>
                <a:lnTo>
                  <a:pt x="6778675" y="639891"/>
                </a:lnTo>
                <a:lnTo>
                  <a:pt x="6782378" y="646066"/>
                </a:lnTo>
                <a:lnTo>
                  <a:pt x="6794730" y="638659"/>
                </a:lnTo>
                <a:lnTo>
                  <a:pt x="6805841" y="657186"/>
                </a:lnTo>
                <a:lnTo>
                  <a:pt x="6829303" y="668307"/>
                </a:lnTo>
                <a:lnTo>
                  <a:pt x="6856469" y="685602"/>
                </a:lnTo>
                <a:lnTo>
                  <a:pt x="6876228" y="690546"/>
                </a:lnTo>
                <a:lnTo>
                  <a:pt x="6893514" y="705370"/>
                </a:lnTo>
                <a:lnTo>
                  <a:pt x="6919440" y="748600"/>
                </a:lnTo>
                <a:lnTo>
                  <a:pt x="6935486" y="789359"/>
                </a:lnTo>
                <a:lnTo>
                  <a:pt x="6953995" y="862227"/>
                </a:lnTo>
                <a:lnTo>
                  <a:pt x="6965105" y="880755"/>
                </a:lnTo>
                <a:lnTo>
                  <a:pt x="6972512" y="893105"/>
                </a:lnTo>
                <a:lnTo>
                  <a:pt x="6981151" y="921512"/>
                </a:lnTo>
                <a:lnTo>
                  <a:pt x="6991031" y="923984"/>
                </a:lnTo>
                <a:lnTo>
                  <a:pt x="6994734" y="930160"/>
                </a:lnTo>
                <a:lnTo>
                  <a:pt x="6998438" y="936336"/>
                </a:lnTo>
                <a:lnTo>
                  <a:pt x="6992262" y="940040"/>
                </a:lnTo>
                <a:lnTo>
                  <a:pt x="6999669" y="952390"/>
                </a:lnTo>
                <a:lnTo>
                  <a:pt x="7009548" y="954863"/>
                </a:lnTo>
                <a:lnTo>
                  <a:pt x="7019428" y="957335"/>
                </a:lnTo>
                <a:lnTo>
                  <a:pt x="7024363" y="979566"/>
                </a:lnTo>
                <a:lnTo>
                  <a:pt x="7028067" y="985742"/>
                </a:lnTo>
                <a:lnTo>
                  <a:pt x="7031770" y="991918"/>
                </a:lnTo>
                <a:lnTo>
                  <a:pt x="7035474" y="998094"/>
                </a:lnTo>
                <a:lnTo>
                  <a:pt x="7039177" y="1004268"/>
                </a:lnTo>
                <a:lnTo>
                  <a:pt x="7052760" y="1012917"/>
                </a:lnTo>
                <a:lnTo>
                  <a:pt x="7065112" y="1005510"/>
                </a:lnTo>
                <a:lnTo>
                  <a:pt x="7071287" y="1001807"/>
                </a:lnTo>
                <a:lnTo>
                  <a:pt x="7074992" y="1007981"/>
                </a:lnTo>
                <a:lnTo>
                  <a:pt x="7087342" y="1000574"/>
                </a:lnTo>
                <a:lnTo>
                  <a:pt x="7102158" y="1025277"/>
                </a:lnTo>
                <a:lnTo>
                  <a:pt x="7118212" y="1024046"/>
                </a:lnTo>
                <a:lnTo>
                  <a:pt x="7105861" y="1031453"/>
                </a:lnTo>
                <a:lnTo>
                  <a:pt x="7089806" y="1032685"/>
                </a:lnTo>
                <a:lnTo>
                  <a:pt x="7083630" y="1036389"/>
                </a:lnTo>
                <a:lnTo>
                  <a:pt x="7057696" y="1035147"/>
                </a:lnTo>
                <a:lnTo>
                  <a:pt x="7056454" y="1061082"/>
                </a:lnTo>
                <a:lnTo>
                  <a:pt x="7045334" y="1084545"/>
                </a:lnTo>
                <a:lnTo>
                  <a:pt x="7046567" y="1100600"/>
                </a:lnTo>
                <a:lnTo>
                  <a:pt x="7037918" y="1114183"/>
                </a:lnTo>
                <a:lnTo>
                  <a:pt x="7041621" y="1120359"/>
                </a:lnTo>
                <a:lnTo>
                  <a:pt x="7029271" y="1127766"/>
                </a:lnTo>
                <a:lnTo>
                  <a:pt x="7026798" y="1137645"/>
                </a:lnTo>
                <a:lnTo>
                  <a:pt x="7031734" y="1159876"/>
                </a:lnTo>
                <a:lnTo>
                  <a:pt x="7029261" y="1169755"/>
                </a:lnTo>
                <a:lnTo>
                  <a:pt x="7014438" y="1187041"/>
                </a:lnTo>
                <a:lnTo>
                  <a:pt x="7005789" y="1200624"/>
                </a:lnTo>
                <a:lnTo>
                  <a:pt x="6994670" y="1224087"/>
                </a:lnTo>
                <a:lnTo>
                  <a:pt x="6986022" y="1237670"/>
                </a:lnTo>
                <a:lnTo>
                  <a:pt x="6967494" y="1248780"/>
                </a:lnTo>
                <a:lnTo>
                  <a:pt x="6942791" y="1263595"/>
                </a:lnTo>
                <a:lnTo>
                  <a:pt x="6874858" y="1304335"/>
                </a:lnTo>
                <a:lnTo>
                  <a:pt x="6809397" y="1335195"/>
                </a:lnTo>
                <a:lnTo>
                  <a:pt x="6797046" y="1342601"/>
                </a:lnTo>
                <a:lnTo>
                  <a:pt x="6704410" y="1398156"/>
                </a:lnTo>
                <a:lnTo>
                  <a:pt x="6596958" y="1429008"/>
                </a:lnTo>
                <a:lnTo>
                  <a:pt x="6508027" y="1490737"/>
                </a:lnTo>
                <a:lnTo>
                  <a:pt x="6424038" y="1532708"/>
                </a:lnTo>
                <a:lnTo>
                  <a:pt x="6319050" y="1595669"/>
                </a:lnTo>
                <a:lnTo>
                  <a:pt x="6216535" y="1648750"/>
                </a:lnTo>
                <a:lnTo>
                  <a:pt x="6214062" y="1658630"/>
                </a:lnTo>
                <a:lnTo>
                  <a:pt x="6146129" y="1699369"/>
                </a:lnTo>
                <a:lnTo>
                  <a:pt x="6121426" y="1714185"/>
                </a:lnTo>
                <a:lnTo>
                  <a:pt x="6096723" y="1728998"/>
                </a:lnTo>
                <a:lnTo>
                  <a:pt x="6074493" y="1733934"/>
                </a:lnTo>
                <a:lnTo>
                  <a:pt x="5902812" y="1811700"/>
                </a:lnTo>
                <a:lnTo>
                  <a:pt x="5874405" y="1820339"/>
                </a:lnTo>
                <a:lnTo>
                  <a:pt x="5824999" y="1849968"/>
                </a:lnTo>
                <a:lnTo>
                  <a:pt x="5806473" y="1861078"/>
                </a:lnTo>
                <a:lnTo>
                  <a:pt x="5794121" y="1868485"/>
                </a:lnTo>
                <a:lnTo>
                  <a:pt x="5787945" y="1872189"/>
                </a:lnTo>
                <a:lnTo>
                  <a:pt x="5781770" y="1875892"/>
                </a:lnTo>
                <a:lnTo>
                  <a:pt x="5775594" y="1879596"/>
                </a:lnTo>
                <a:lnTo>
                  <a:pt x="5753362" y="1884531"/>
                </a:lnTo>
                <a:lnTo>
                  <a:pt x="5734836" y="1895642"/>
                </a:lnTo>
                <a:lnTo>
                  <a:pt x="5710133" y="1910457"/>
                </a:lnTo>
                <a:lnTo>
                  <a:pt x="5689133" y="1931447"/>
                </a:lnTo>
                <a:lnTo>
                  <a:pt x="5652079" y="1953669"/>
                </a:lnTo>
                <a:lnTo>
                  <a:pt x="5617496" y="1966010"/>
                </a:lnTo>
                <a:lnTo>
                  <a:pt x="5582914" y="1978353"/>
                </a:lnTo>
                <a:lnTo>
                  <a:pt x="5564386" y="1989463"/>
                </a:lnTo>
                <a:lnTo>
                  <a:pt x="5558210" y="1993166"/>
                </a:lnTo>
                <a:lnTo>
                  <a:pt x="5555739" y="2003046"/>
                </a:lnTo>
                <a:lnTo>
                  <a:pt x="5553266" y="2012925"/>
                </a:lnTo>
                <a:lnTo>
                  <a:pt x="5556970" y="2019101"/>
                </a:lnTo>
                <a:lnTo>
                  <a:pt x="5566849" y="2021574"/>
                </a:lnTo>
                <a:lnTo>
                  <a:pt x="5573025" y="2017870"/>
                </a:lnTo>
                <a:lnTo>
                  <a:pt x="5586608" y="2026518"/>
                </a:lnTo>
                <a:lnTo>
                  <a:pt x="5648356" y="2031471"/>
                </a:lnTo>
                <a:lnTo>
                  <a:pt x="5664412" y="2030240"/>
                </a:lnTo>
                <a:lnTo>
                  <a:pt x="5692818" y="2021601"/>
                </a:lnTo>
                <a:lnTo>
                  <a:pt x="5721224" y="2012963"/>
                </a:lnTo>
                <a:lnTo>
                  <a:pt x="5731104" y="2015434"/>
                </a:lnTo>
                <a:lnTo>
                  <a:pt x="5737280" y="2011731"/>
                </a:lnTo>
                <a:lnTo>
                  <a:pt x="5743456" y="2008028"/>
                </a:lnTo>
                <a:lnTo>
                  <a:pt x="5755807" y="2000620"/>
                </a:lnTo>
                <a:lnTo>
                  <a:pt x="5775566" y="2005564"/>
                </a:lnTo>
                <a:lnTo>
                  <a:pt x="5785445" y="2008037"/>
                </a:lnTo>
                <a:lnTo>
                  <a:pt x="5797797" y="2000630"/>
                </a:lnTo>
                <a:lnTo>
                  <a:pt x="5807676" y="2003102"/>
                </a:lnTo>
                <a:lnTo>
                  <a:pt x="5813851" y="1999398"/>
                </a:lnTo>
                <a:lnTo>
                  <a:pt x="5832379" y="1988287"/>
                </a:lnTo>
                <a:lnTo>
                  <a:pt x="5848434" y="1987056"/>
                </a:lnTo>
                <a:lnTo>
                  <a:pt x="5862018" y="1995704"/>
                </a:lnTo>
                <a:lnTo>
                  <a:pt x="5875599" y="2004352"/>
                </a:lnTo>
                <a:lnTo>
                  <a:pt x="5853369" y="2009287"/>
                </a:lnTo>
                <a:lnTo>
                  <a:pt x="5828666" y="2024101"/>
                </a:lnTo>
                <a:lnTo>
                  <a:pt x="5792852" y="2020389"/>
                </a:lnTo>
                <a:lnTo>
                  <a:pt x="5786676" y="2024092"/>
                </a:lnTo>
                <a:lnTo>
                  <a:pt x="5770622" y="2025323"/>
                </a:lnTo>
                <a:lnTo>
                  <a:pt x="5758270" y="2032730"/>
                </a:lnTo>
                <a:lnTo>
                  <a:pt x="5752094" y="2036434"/>
                </a:lnTo>
                <a:lnTo>
                  <a:pt x="5745919" y="2040138"/>
                </a:lnTo>
                <a:lnTo>
                  <a:pt x="5739743" y="2043842"/>
                </a:lnTo>
                <a:lnTo>
                  <a:pt x="5717511" y="2048776"/>
                </a:lnTo>
                <a:lnTo>
                  <a:pt x="5711337" y="2052480"/>
                </a:lnTo>
                <a:lnTo>
                  <a:pt x="5705161" y="2056183"/>
                </a:lnTo>
                <a:lnTo>
                  <a:pt x="5682929" y="2061119"/>
                </a:lnTo>
                <a:lnTo>
                  <a:pt x="5670578" y="2068526"/>
                </a:lnTo>
                <a:lnTo>
                  <a:pt x="5652050" y="2079636"/>
                </a:lnTo>
                <a:lnTo>
                  <a:pt x="5638467" y="2070989"/>
                </a:lnTo>
                <a:lnTo>
                  <a:pt x="5582886" y="2104321"/>
                </a:lnTo>
                <a:lnTo>
                  <a:pt x="5571766" y="2127784"/>
                </a:lnTo>
                <a:lnTo>
                  <a:pt x="5539656" y="2130247"/>
                </a:lnTo>
                <a:lnTo>
                  <a:pt x="5514952" y="2145061"/>
                </a:lnTo>
                <a:lnTo>
                  <a:pt x="5511249" y="2138885"/>
                </a:lnTo>
                <a:lnTo>
                  <a:pt x="5505074" y="2142588"/>
                </a:lnTo>
                <a:lnTo>
                  <a:pt x="5498898" y="2146293"/>
                </a:lnTo>
                <a:lnTo>
                  <a:pt x="5490250" y="2159876"/>
                </a:lnTo>
                <a:lnTo>
                  <a:pt x="5480370" y="2157403"/>
                </a:lnTo>
                <a:lnTo>
                  <a:pt x="5477899" y="2167283"/>
                </a:lnTo>
                <a:lnTo>
                  <a:pt x="5485306" y="2179633"/>
                </a:lnTo>
                <a:lnTo>
                  <a:pt x="5495185" y="2182106"/>
                </a:lnTo>
                <a:lnTo>
                  <a:pt x="5501361" y="2178402"/>
                </a:lnTo>
                <a:lnTo>
                  <a:pt x="5505065" y="2184579"/>
                </a:lnTo>
                <a:lnTo>
                  <a:pt x="5517415" y="2177170"/>
                </a:lnTo>
                <a:lnTo>
                  <a:pt x="5521119" y="2183346"/>
                </a:lnTo>
                <a:lnTo>
                  <a:pt x="5533471" y="2175940"/>
                </a:lnTo>
                <a:lnTo>
                  <a:pt x="5539647" y="2172236"/>
                </a:lnTo>
                <a:lnTo>
                  <a:pt x="5575460" y="2175949"/>
                </a:lnTo>
                <a:lnTo>
                  <a:pt x="5603868" y="2167310"/>
                </a:lnTo>
                <a:lnTo>
                  <a:pt x="5628570" y="2152496"/>
                </a:lnTo>
                <a:lnTo>
                  <a:pt x="5638450" y="2154968"/>
                </a:lnTo>
                <a:lnTo>
                  <a:pt x="5652033" y="2163616"/>
                </a:lnTo>
                <a:lnTo>
                  <a:pt x="5661912" y="2166088"/>
                </a:lnTo>
                <a:lnTo>
                  <a:pt x="5697725" y="2169801"/>
                </a:lnTo>
                <a:lnTo>
                  <a:pt x="5729835" y="2167338"/>
                </a:lnTo>
                <a:lnTo>
                  <a:pt x="5768122" y="2161172"/>
                </a:lnTo>
                <a:lnTo>
                  <a:pt x="5790352" y="2156236"/>
                </a:lnTo>
                <a:lnTo>
                  <a:pt x="5802704" y="2148829"/>
                </a:lnTo>
                <a:lnTo>
                  <a:pt x="5808879" y="2145125"/>
                </a:lnTo>
                <a:lnTo>
                  <a:pt x="5815055" y="2141422"/>
                </a:lnTo>
                <a:lnTo>
                  <a:pt x="5821231" y="2137718"/>
                </a:lnTo>
                <a:lnTo>
                  <a:pt x="5833583" y="2130311"/>
                </a:lnTo>
                <a:lnTo>
                  <a:pt x="5839758" y="2126607"/>
                </a:lnTo>
                <a:lnTo>
                  <a:pt x="5845934" y="2122903"/>
                </a:lnTo>
                <a:lnTo>
                  <a:pt x="5852110" y="2119201"/>
                </a:lnTo>
                <a:lnTo>
                  <a:pt x="5878045" y="2120441"/>
                </a:lnTo>
                <a:lnTo>
                  <a:pt x="5884221" y="2116738"/>
                </a:lnTo>
                <a:lnTo>
                  <a:pt x="5906451" y="2111802"/>
                </a:lnTo>
                <a:lnTo>
                  <a:pt x="5908924" y="2101923"/>
                </a:lnTo>
                <a:lnTo>
                  <a:pt x="5924978" y="2100692"/>
                </a:lnTo>
                <a:lnTo>
                  <a:pt x="5931154" y="2096989"/>
                </a:lnTo>
                <a:lnTo>
                  <a:pt x="5934857" y="2103163"/>
                </a:lnTo>
                <a:lnTo>
                  <a:pt x="5957089" y="2098229"/>
                </a:lnTo>
                <a:lnTo>
                  <a:pt x="5985495" y="2089590"/>
                </a:lnTo>
                <a:lnTo>
                  <a:pt x="6005254" y="2094535"/>
                </a:lnTo>
                <a:lnTo>
                  <a:pt x="6016374" y="2071072"/>
                </a:lnTo>
                <a:lnTo>
                  <a:pt x="6058363" y="2071082"/>
                </a:lnTo>
                <a:lnTo>
                  <a:pt x="6102825" y="2061212"/>
                </a:lnTo>
                <a:lnTo>
                  <a:pt x="6154693" y="2063693"/>
                </a:lnTo>
                <a:lnTo>
                  <a:pt x="6158398" y="2069869"/>
                </a:lnTo>
                <a:lnTo>
                  <a:pt x="6178156" y="2074813"/>
                </a:lnTo>
                <a:lnTo>
                  <a:pt x="6196684" y="2063702"/>
                </a:lnTo>
                <a:lnTo>
                  <a:pt x="6212738" y="2062470"/>
                </a:lnTo>
                <a:lnTo>
                  <a:pt x="6238673" y="2063712"/>
                </a:lnTo>
                <a:lnTo>
                  <a:pt x="6254728" y="2062479"/>
                </a:lnTo>
                <a:lnTo>
                  <a:pt x="6279431" y="2047666"/>
                </a:lnTo>
                <a:lnTo>
                  <a:pt x="6285607" y="2043962"/>
                </a:lnTo>
                <a:lnTo>
                  <a:pt x="6305366" y="2048906"/>
                </a:lnTo>
                <a:lnTo>
                  <a:pt x="6315244" y="2051378"/>
                </a:lnTo>
                <a:lnTo>
                  <a:pt x="6321420" y="2047675"/>
                </a:lnTo>
                <a:lnTo>
                  <a:pt x="6317717" y="2041499"/>
                </a:lnTo>
                <a:lnTo>
                  <a:pt x="6348596" y="2022980"/>
                </a:lnTo>
                <a:lnTo>
                  <a:pt x="6380705" y="2020519"/>
                </a:lnTo>
                <a:lnTo>
                  <a:pt x="6396761" y="2019287"/>
                </a:lnTo>
                <a:lnTo>
                  <a:pt x="6422696" y="2020527"/>
                </a:lnTo>
                <a:lnTo>
                  <a:pt x="6442454" y="2025472"/>
                </a:lnTo>
                <a:lnTo>
                  <a:pt x="6452333" y="2027944"/>
                </a:lnTo>
                <a:lnTo>
                  <a:pt x="6464685" y="2020536"/>
                </a:lnTo>
                <a:lnTo>
                  <a:pt x="6472092" y="2032888"/>
                </a:lnTo>
                <a:lnTo>
                  <a:pt x="6481971" y="2035361"/>
                </a:lnTo>
                <a:lnTo>
                  <a:pt x="6485675" y="2041537"/>
                </a:lnTo>
                <a:lnTo>
                  <a:pt x="6498027" y="2034129"/>
                </a:lnTo>
                <a:lnTo>
                  <a:pt x="6523961" y="2035369"/>
                </a:lnTo>
                <a:lnTo>
                  <a:pt x="6535072" y="2053897"/>
                </a:lnTo>
                <a:lnTo>
                  <a:pt x="6563478" y="2045258"/>
                </a:lnTo>
                <a:lnTo>
                  <a:pt x="6585710" y="2040323"/>
                </a:lnTo>
                <a:lnTo>
                  <a:pt x="6605468" y="2045267"/>
                </a:lnTo>
                <a:lnTo>
                  <a:pt x="6611644" y="2041564"/>
                </a:lnTo>
                <a:lnTo>
                  <a:pt x="6617820" y="2037860"/>
                </a:lnTo>
                <a:lnTo>
                  <a:pt x="6623996" y="2034157"/>
                </a:lnTo>
                <a:lnTo>
                  <a:pt x="6642522" y="2023045"/>
                </a:lnTo>
                <a:lnTo>
                  <a:pt x="6652402" y="2025518"/>
                </a:lnTo>
                <a:lnTo>
                  <a:pt x="6656105" y="2031694"/>
                </a:lnTo>
                <a:lnTo>
                  <a:pt x="6674633" y="2020583"/>
                </a:lnTo>
                <a:lnTo>
                  <a:pt x="6680808" y="2016880"/>
                </a:lnTo>
                <a:lnTo>
                  <a:pt x="6686984" y="2013175"/>
                </a:lnTo>
                <a:lnTo>
                  <a:pt x="6709216" y="2008241"/>
                </a:lnTo>
                <a:lnTo>
                  <a:pt x="6715390" y="2004537"/>
                </a:lnTo>
                <a:lnTo>
                  <a:pt x="6719094" y="2010713"/>
                </a:lnTo>
                <a:lnTo>
                  <a:pt x="6726502" y="2023064"/>
                </a:lnTo>
                <a:lnTo>
                  <a:pt x="6724030" y="2032944"/>
                </a:lnTo>
                <a:lnTo>
                  <a:pt x="6703030" y="2053933"/>
                </a:lnTo>
                <a:lnTo>
                  <a:pt x="6700558" y="2063813"/>
                </a:lnTo>
                <a:lnTo>
                  <a:pt x="6707965" y="2076165"/>
                </a:lnTo>
                <a:lnTo>
                  <a:pt x="6711669" y="2082341"/>
                </a:lnTo>
                <a:lnTo>
                  <a:pt x="6719076" y="2094692"/>
                </a:lnTo>
                <a:lnTo>
                  <a:pt x="6732659" y="2103340"/>
                </a:lnTo>
                <a:lnTo>
                  <a:pt x="6763538" y="2084822"/>
                </a:lnTo>
                <a:lnTo>
                  <a:pt x="6785768" y="2079887"/>
                </a:lnTo>
                <a:lnTo>
                  <a:pt x="6814176" y="2071248"/>
                </a:lnTo>
                <a:lnTo>
                  <a:pt x="6832702" y="2060138"/>
                </a:lnTo>
                <a:lnTo>
                  <a:pt x="6838878" y="2056434"/>
                </a:lnTo>
                <a:lnTo>
                  <a:pt x="6831470" y="2044082"/>
                </a:lnTo>
                <a:lnTo>
                  <a:pt x="6830239" y="2028028"/>
                </a:lnTo>
                <a:lnTo>
                  <a:pt x="6848766" y="2016916"/>
                </a:lnTo>
                <a:lnTo>
                  <a:pt x="6854942" y="2013213"/>
                </a:lnTo>
                <a:lnTo>
                  <a:pt x="6887053" y="2010750"/>
                </a:lnTo>
                <a:lnTo>
                  <a:pt x="6905580" y="1999639"/>
                </a:lnTo>
                <a:lnTo>
                  <a:pt x="6936459" y="1981121"/>
                </a:lnTo>
                <a:lnTo>
                  <a:pt x="6952514" y="1979890"/>
                </a:lnTo>
                <a:lnTo>
                  <a:pt x="6956218" y="1986066"/>
                </a:lnTo>
                <a:lnTo>
                  <a:pt x="6966097" y="1988537"/>
                </a:lnTo>
                <a:lnTo>
                  <a:pt x="6963625" y="1998417"/>
                </a:lnTo>
                <a:lnTo>
                  <a:pt x="6951273" y="2005824"/>
                </a:lnTo>
                <a:lnTo>
                  <a:pt x="6945098" y="2009527"/>
                </a:lnTo>
                <a:lnTo>
                  <a:pt x="6932746" y="2016935"/>
                </a:lnTo>
                <a:lnTo>
                  <a:pt x="6940153" y="2029287"/>
                </a:lnTo>
                <a:lnTo>
                  <a:pt x="6943856" y="2035462"/>
                </a:lnTo>
                <a:lnTo>
                  <a:pt x="6947560" y="2041638"/>
                </a:lnTo>
                <a:lnTo>
                  <a:pt x="6951264" y="2047814"/>
                </a:lnTo>
                <a:lnTo>
                  <a:pt x="6958671" y="2060165"/>
                </a:lnTo>
                <a:lnTo>
                  <a:pt x="7001901" y="2034241"/>
                </a:lnTo>
                <a:lnTo>
                  <a:pt x="7026605" y="2019426"/>
                </a:lnTo>
                <a:lnTo>
                  <a:pt x="7042659" y="2018195"/>
                </a:lnTo>
                <a:lnTo>
                  <a:pt x="7068594" y="2019435"/>
                </a:lnTo>
                <a:lnTo>
                  <a:pt x="7071067" y="2009555"/>
                </a:lnTo>
                <a:lnTo>
                  <a:pt x="7073538" y="1999676"/>
                </a:lnTo>
                <a:lnTo>
                  <a:pt x="7069834" y="1993500"/>
                </a:lnTo>
                <a:lnTo>
                  <a:pt x="7062427" y="1981149"/>
                </a:lnTo>
                <a:lnTo>
                  <a:pt x="7052548" y="1978677"/>
                </a:lnTo>
                <a:lnTo>
                  <a:pt x="7055020" y="1968797"/>
                </a:lnTo>
                <a:lnTo>
                  <a:pt x="7061195" y="1965094"/>
                </a:lnTo>
                <a:lnTo>
                  <a:pt x="7092074" y="1946575"/>
                </a:lnTo>
                <a:lnTo>
                  <a:pt x="7106899" y="1929290"/>
                </a:lnTo>
                <a:lnTo>
                  <a:pt x="7116778" y="1931761"/>
                </a:lnTo>
                <a:lnTo>
                  <a:pt x="7135305" y="1920651"/>
                </a:lnTo>
                <a:lnTo>
                  <a:pt x="7141481" y="1916947"/>
                </a:lnTo>
                <a:lnTo>
                  <a:pt x="7166184" y="1902132"/>
                </a:lnTo>
                <a:lnTo>
                  <a:pt x="7188414" y="1897198"/>
                </a:lnTo>
                <a:lnTo>
                  <a:pt x="7224228" y="1900911"/>
                </a:lnTo>
                <a:lnTo>
                  <a:pt x="7242755" y="1889799"/>
                </a:lnTo>
                <a:lnTo>
                  <a:pt x="7258811" y="1888568"/>
                </a:lnTo>
                <a:lnTo>
                  <a:pt x="7271163" y="1881161"/>
                </a:lnTo>
                <a:lnTo>
                  <a:pt x="7297096" y="1882402"/>
                </a:lnTo>
                <a:lnTo>
                  <a:pt x="7272393" y="1897216"/>
                </a:lnTo>
                <a:lnTo>
                  <a:pt x="7245218" y="1921910"/>
                </a:lnTo>
                <a:lnTo>
                  <a:pt x="7214339" y="1940428"/>
                </a:lnTo>
                <a:lnTo>
                  <a:pt x="7201989" y="1947834"/>
                </a:lnTo>
                <a:lnTo>
                  <a:pt x="7195813" y="1951539"/>
                </a:lnTo>
                <a:lnTo>
                  <a:pt x="7190868" y="1971297"/>
                </a:lnTo>
                <a:lnTo>
                  <a:pt x="7198276" y="1983649"/>
                </a:lnTo>
                <a:lnTo>
                  <a:pt x="7201979" y="1989825"/>
                </a:lnTo>
                <a:lnTo>
                  <a:pt x="7203210" y="2005880"/>
                </a:lnTo>
                <a:lnTo>
                  <a:pt x="7200738" y="2015759"/>
                </a:lnTo>
                <a:lnTo>
                  <a:pt x="7179738" y="2036750"/>
                </a:lnTo>
                <a:lnTo>
                  <a:pt x="7158739" y="2057740"/>
                </a:lnTo>
                <a:lnTo>
                  <a:pt x="7142685" y="2058972"/>
                </a:lnTo>
                <a:lnTo>
                  <a:pt x="7080927" y="2096006"/>
                </a:lnTo>
                <a:lnTo>
                  <a:pt x="7068575" y="2103415"/>
                </a:lnTo>
                <a:lnTo>
                  <a:pt x="7043872" y="2118228"/>
                </a:lnTo>
                <a:lnTo>
                  <a:pt x="7015466" y="2126867"/>
                </a:lnTo>
                <a:lnTo>
                  <a:pt x="7012994" y="2136746"/>
                </a:lnTo>
                <a:lnTo>
                  <a:pt x="7016697" y="2142922"/>
                </a:lnTo>
                <a:lnTo>
                  <a:pt x="7017929" y="2158977"/>
                </a:lnTo>
                <a:lnTo>
                  <a:pt x="7021633" y="2165153"/>
                </a:lnTo>
                <a:lnTo>
                  <a:pt x="7027807" y="2161450"/>
                </a:lnTo>
                <a:lnTo>
                  <a:pt x="7037687" y="2163921"/>
                </a:lnTo>
                <a:lnTo>
                  <a:pt x="7047566" y="2166394"/>
                </a:lnTo>
                <a:lnTo>
                  <a:pt x="7041390" y="2170097"/>
                </a:lnTo>
                <a:lnTo>
                  <a:pt x="7035216" y="2173800"/>
                </a:lnTo>
                <a:lnTo>
                  <a:pt x="7032743" y="2183680"/>
                </a:lnTo>
                <a:lnTo>
                  <a:pt x="7020391" y="2191087"/>
                </a:lnTo>
                <a:lnTo>
                  <a:pt x="7021623" y="2207142"/>
                </a:lnTo>
                <a:lnTo>
                  <a:pt x="7031503" y="2209615"/>
                </a:lnTo>
                <a:lnTo>
                  <a:pt x="7047557" y="2208383"/>
                </a:lnTo>
                <a:lnTo>
                  <a:pt x="7051262" y="2214559"/>
                </a:lnTo>
                <a:lnTo>
                  <a:pt x="7062372" y="2233087"/>
                </a:lnTo>
                <a:lnTo>
                  <a:pt x="7053723" y="2246670"/>
                </a:lnTo>
                <a:lnTo>
                  <a:pt x="7047549" y="2250373"/>
                </a:lnTo>
                <a:lnTo>
                  <a:pt x="7035197" y="2257780"/>
                </a:lnTo>
                <a:lnTo>
                  <a:pt x="7016670" y="2268890"/>
                </a:lnTo>
                <a:lnTo>
                  <a:pt x="7000614" y="2270123"/>
                </a:lnTo>
                <a:lnTo>
                  <a:pt x="6982088" y="2281233"/>
                </a:lnTo>
                <a:lnTo>
                  <a:pt x="6969736" y="2288640"/>
                </a:lnTo>
                <a:lnTo>
                  <a:pt x="6945033" y="2303455"/>
                </a:lnTo>
                <a:lnTo>
                  <a:pt x="6915394" y="2296039"/>
                </a:lnTo>
                <a:lnTo>
                  <a:pt x="6886988" y="2304677"/>
                </a:lnTo>
                <a:lnTo>
                  <a:pt x="6852406" y="2317019"/>
                </a:lnTo>
                <a:lnTo>
                  <a:pt x="6823999" y="2325658"/>
                </a:lnTo>
                <a:lnTo>
                  <a:pt x="6681957" y="2410840"/>
                </a:lnTo>
                <a:lnTo>
                  <a:pt x="6673309" y="2424423"/>
                </a:lnTo>
                <a:lnTo>
                  <a:pt x="6638727" y="2436766"/>
                </a:lnTo>
                <a:lnTo>
                  <a:pt x="6600440" y="2442932"/>
                </a:lnTo>
                <a:lnTo>
                  <a:pt x="6594265" y="2446636"/>
                </a:lnTo>
                <a:lnTo>
                  <a:pt x="6559683" y="2458978"/>
                </a:lnTo>
                <a:lnTo>
                  <a:pt x="6522628" y="2481200"/>
                </a:lnTo>
                <a:lnTo>
                  <a:pt x="6491749" y="2499718"/>
                </a:lnTo>
                <a:lnTo>
                  <a:pt x="6479398" y="2507125"/>
                </a:lnTo>
                <a:lnTo>
                  <a:pt x="6463343" y="2508356"/>
                </a:lnTo>
                <a:lnTo>
                  <a:pt x="6434936" y="2516995"/>
                </a:lnTo>
                <a:lnTo>
                  <a:pt x="6426288" y="2530578"/>
                </a:lnTo>
                <a:lnTo>
                  <a:pt x="6420112" y="2534281"/>
                </a:lnTo>
                <a:lnTo>
                  <a:pt x="6404057" y="2535512"/>
                </a:lnTo>
                <a:lnTo>
                  <a:pt x="6397882" y="2539217"/>
                </a:lnTo>
                <a:lnTo>
                  <a:pt x="6389234" y="2552800"/>
                </a:lnTo>
                <a:lnTo>
                  <a:pt x="6373178" y="2554031"/>
                </a:lnTo>
                <a:lnTo>
                  <a:pt x="6357124" y="2555262"/>
                </a:lnTo>
                <a:lnTo>
                  <a:pt x="6360827" y="2561438"/>
                </a:lnTo>
                <a:lnTo>
                  <a:pt x="6362058" y="2577493"/>
                </a:lnTo>
                <a:lnTo>
                  <a:pt x="6368234" y="2573790"/>
                </a:lnTo>
                <a:lnTo>
                  <a:pt x="6374410" y="2570086"/>
                </a:lnTo>
                <a:lnTo>
                  <a:pt x="6384290" y="2572559"/>
                </a:lnTo>
                <a:lnTo>
                  <a:pt x="6391697" y="2584910"/>
                </a:lnTo>
                <a:lnTo>
                  <a:pt x="6389224" y="2594789"/>
                </a:lnTo>
                <a:lnTo>
                  <a:pt x="6383048" y="2598492"/>
                </a:lnTo>
                <a:lnTo>
                  <a:pt x="6376873" y="2602196"/>
                </a:lnTo>
                <a:lnTo>
                  <a:pt x="6354642" y="2607131"/>
                </a:lnTo>
                <a:lnTo>
                  <a:pt x="6348466" y="2610835"/>
                </a:lnTo>
                <a:lnTo>
                  <a:pt x="6342291" y="2614538"/>
                </a:lnTo>
                <a:lnTo>
                  <a:pt x="6316356" y="2613298"/>
                </a:lnTo>
                <a:lnTo>
                  <a:pt x="6317587" y="2629353"/>
                </a:lnTo>
                <a:lnTo>
                  <a:pt x="6291653" y="2628112"/>
                </a:lnTo>
                <a:lnTo>
                  <a:pt x="6285477" y="2631815"/>
                </a:lnTo>
                <a:lnTo>
                  <a:pt x="6275598" y="2629343"/>
                </a:lnTo>
                <a:lnTo>
                  <a:pt x="6269422" y="2633046"/>
                </a:lnTo>
                <a:lnTo>
                  <a:pt x="6257071" y="2640454"/>
                </a:lnTo>
                <a:lnTo>
                  <a:pt x="6250895" y="2644158"/>
                </a:lnTo>
                <a:lnTo>
                  <a:pt x="6232368" y="2655269"/>
                </a:lnTo>
                <a:lnTo>
                  <a:pt x="6210137" y="2660204"/>
                </a:lnTo>
                <a:lnTo>
                  <a:pt x="6200258" y="2657731"/>
                </a:lnTo>
                <a:lnTo>
                  <a:pt x="6185434" y="2675018"/>
                </a:lnTo>
                <a:lnTo>
                  <a:pt x="6175555" y="2672545"/>
                </a:lnTo>
                <a:lnTo>
                  <a:pt x="6163203" y="2679953"/>
                </a:lnTo>
                <a:lnTo>
                  <a:pt x="6132324" y="2698471"/>
                </a:lnTo>
                <a:lnTo>
                  <a:pt x="6101445" y="2716990"/>
                </a:lnTo>
                <a:lnTo>
                  <a:pt x="6073039" y="2725627"/>
                </a:lnTo>
                <a:lnTo>
                  <a:pt x="6066863" y="2729332"/>
                </a:lnTo>
                <a:lnTo>
                  <a:pt x="6070566" y="2735507"/>
                </a:lnTo>
                <a:lnTo>
                  <a:pt x="6052040" y="2746618"/>
                </a:lnTo>
                <a:lnTo>
                  <a:pt x="6039689" y="2754025"/>
                </a:lnTo>
                <a:lnTo>
                  <a:pt x="6017457" y="2758960"/>
                </a:lnTo>
                <a:lnTo>
                  <a:pt x="6021161" y="2765136"/>
                </a:lnTo>
                <a:lnTo>
                  <a:pt x="6014985" y="2768839"/>
                </a:lnTo>
                <a:lnTo>
                  <a:pt x="6008810" y="2772543"/>
                </a:lnTo>
                <a:lnTo>
                  <a:pt x="6012514" y="2778719"/>
                </a:lnTo>
                <a:lnTo>
                  <a:pt x="6016217" y="2784895"/>
                </a:lnTo>
                <a:lnTo>
                  <a:pt x="6019920" y="2791071"/>
                </a:lnTo>
                <a:lnTo>
                  <a:pt x="6026096" y="2787367"/>
                </a:lnTo>
                <a:lnTo>
                  <a:pt x="6032271" y="2783662"/>
                </a:lnTo>
                <a:lnTo>
                  <a:pt x="6039679" y="2796014"/>
                </a:lnTo>
                <a:lnTo>
                  <a:pt x="6047086" y="2808366"/>
                </a:lnTo>
                <a:lnTo>
                  <a:pt x="6061900" y="2833069"/>
                </a:lnTo>
                <a:lnTo>
                  <a:pt x="6080428" y="2821959"/>
                </a:lnTo>
                <a:lnTo>
                  <a:pt x="6102658" y="2817023"/>
                </a:lnTo>
                <a:lnTo>
                  <a:pt x="6132297" y="2824440"/>
                </a:lnTo>
                <a:lnTo>
                  <a:pt x="6163176" y="2805922"/>
                </a:lnTo>
                <a:lnTo>
                  <a:pt x="6191582" y="2797283"/>
                </a:lnTo>
                <a:lnTo>
                  <a:pt x="6213813" y="2792348"/>
                </a:lnTo>
                <a:lnTo>
                  <a:pt x="6226164" y="2784941"/>
                </a:lnTo>
                <a:lnTo>
                  <a:pt x="6222461" y="2778765"/>
                </a:lnTo>
                <a:lnTo>
                  <a:pt x="6310153" y="2742970"/>
                </a:lnTo>
                <a:lnTo>
                  <a:pt x="6413900" y="2705943"/>
                </a:lnTo>
                <a:lnTo>
                  <a:pt x="6436130" y="2701008"/>
                </a:lnTo>
                <a:lnTo>
                  <a:pt x="6454658" y="2689898"/>
                </a:lnTo>
                <a:lnTo>
                  <a:pt x="6483064" y="2681259"/>
                </a:lnTo>
                <a:lnTo>
                  <a:pt x="6523823" y="2665213"/>
                </a:lnTo>
                <a:lnTo>
                  <a:pt x="6568284" y="2655343"/>
                </a:lnTo>
                <a:lnTo>
                  <a:pt x="6615219" y="2635593"/>
                </a:lnTo>
                <a:lnTo>
                  <a:pt x="6621393" y="2631890"/>
                </a:lnTo>
                <a:lnTo>
                  <a:pt x="6627569" y="2628186"/>
                </a:lnTo>
                <a:lnTo>
                  <a:pt x="6633745" y="2624483"/>
                </a:lnTo>
                <a:lnTo>
                  <a:pt x="6652272" y="2613372"/>
                </a:lnTo>
                <a:lnTo>
                  <a:pt x="6662152" y="2615844"/>
                </a:lnTo>
                <a:lnTo>
                  <a:pt x="6680680" y="2604733"/>
                </a:lnTo>
                <a:lnTo>
                  <a:pt x="6683151" y="2594854"/>
                </a:lnTo>
                <a:lnTo>
                  <a:pt x="6693030" y="2597326"/>
                </a:lnTo>
                <a:lnTo>
                  <a:pt x="6711558" y="2586215"/>
                </a:lnTo>
                <a:lnTo>
                  <a:pt x="6721437" y="2588687"/>
                </a:lnTo>
                <a:lnTo>
                  <a:pt x="6733789" y="2581280"/>
                </a:lnTo>
                <a:lnTo>
                  <a:pt x="6749844" y="2580049"/>
                </a:lnTo>
                <a:lnTo>
                  <a:pt x="6774547" y="2565234"/>
                </a:lnTo>
                <a:lnTo>
                  <a:pt x="6795546" y="2544245"/>
                </a:lnTo>
                <a:lnTo>
                  <a:pt x="6820249" y="2529429"/>
                </a:lnTo>
                <a:lnTo>
                  <a:pt x="6848655" y="2520791"/>
                </a:lnTo>
                <a:lnTo>
                  <a:pt x="6874590" y="2522032"/>
                </a:lnTo>
                <a:lnTo>
                  <a:pt x="6902997" y="2513393"/>
                </a:lnTo>
                <a:lnTo>
                  <a:pt x="6921524" y="2502283"/>
                </a:lnTo>
                <a:lnTo>
                  <a:pt x="6937579" y="2501051"/>
                </a:lnTo>
                <a:lnTo>
                  <a:pt x="6941283" y="2507226"/>
                </a:lnTo>
                <a:lnTo>
                  <a:pt x="6956107" y="2489940"/>
                </a:lnTo>
                <a:lnTo>
                  <a:pt x="6972161" y="2488709"/>
                </a:lnTo>
                <a:lnTo>
                  <a:pt x="6998096" y="2489949"/>
                </a:lnTo>
                <a:lnTo>
                  <a:pt x="7007975" y="2492422"/>
                </a:lnTo>
                <a:lnTo>
                  <a:pt x="7024031" y="2491190"/>
                </a:lnTo>
                <a:lnTo>
                  <a:pt x="7030206" y="2487486"/>
                </a:lnTo>
                <a:lnTo>
                  <a:pt x="7046261" y="2486255"/>
                </a:lnTo>
                <a:lnTo>
                  <a:pt x="7021558" y="2501069"/>
                </a:lnTo>
                <a:lnTo>
                  <a:pt x="6993152" y="2509708"/>
                </a:lnTo>
                <a:lnTo>
                  <a:pt x="6974624" y="2520819"/>
                </a:lnTo>
                <a:lnTo>
                  <a:pt x="6965977" y="2534401"/>
                </a:lnTo>
                <a:lnTo>
                  <a:pt x="6959801" y="2538105"/>
                </a:lnTo>
                <a:lnTo>
                  <a:pt x="6928922" y="2556623"/>
                </a:lnTo>
                <a:lnTo>
                  <a:pt x="6905450" y="2587493"/>
                </a:lnTo>
                <a:lnTo>
                  <a:pt x="6872100" y="2615890"/>
                </a:lnTo>
                <a:lnTo>
                  <a:pt x="6868397" y="2609715"/>
                </a:lnTo>
                <a:lnTo>
                  <a:pt x="6862221" y="2613419"/>
                </a:lnTo>
                <a:lnTo>
                  <a:pt x="6847397" y="2630705"/>
                </a:lnTo>
                <a:lnTo>
                  <a:pt x="6811573" y="2668981"/>
                </a:lnTo>
                <a:lnTo>
                  <a:pt x="6758464" y="2692434"/>
                </a:lnTo>
                <a:lnTo>
                  <a:pt x="6711530" y="2712184"/>
                </a:lnTo>
                <a:lnTo>
                  <a:pt x="6701651" y="2709712"/>
                </a:lnTo>
                <a:lnTo>
                  <a:pt x="6681892" y="2704767"/>
                </a:lnTo>
                <a:lnTo>
                  <a:pt x="6678188" y="2698591"/>
                </a:lnTo>
                <a:lnTo>
                  <a:pt x="6662134" y="2699823"/>
                </a:lnTo>
                <a:lnTo>
                  <a:pt x="6639903" y="2704759"/>
                </a:lnTo>
                <a:lnTo>
                  <a:pt x="6633727" y="2708461"/>
                </a:lnTo>
                <a:lnTo>
                  <a:pt x="6553442" y="2756609"/>
                </a:lnTo>
                <a:lnTo>
                  <a:pt x="6521332" y="2759072"/>
                </a:lnTo>
                <a:lnTo>
                  <a:pt x="6492925" y="2767710"/>
                </a:lnTo>
                <a:lnTo>
                  <a:pt x="6464519" y="2776349"/>
                </a:lnTo>
                <a:lnTo>
                  <a:pt x="6445992" y="2787459"/>
                </a:lnTo>
                <a:lnTo>
                  <a:pt x="6421288" y="2802274"/>
                </a:lnTo>
                <a:lnTo>
                  <a:pt x="6415113" y="2805978"/>
                </a:lnTo>
                <a:lnTo>
                  <a:pt x="6402761" y="2813385"/>
                </a:lnTo>
                <a:lnTo>
                  <a:pt x="6392882" y="2810912"/>
                </a:lnTo>
                <a:lnTo>
                  <a:pt x="6380531" y="2818319"/>
                </a:lnTo>
                <a:lnTo>
                  <a:pt x="6368179" y="2825727"/>
                </a:lnTo>
                <a:lnTo>
                  <a:pt x="6362003" y="2829431"/>
                </a:lnTo>
                <a:lnTo>
                  <a:pt x="6269367" y="2884985"/>
                </a:lnTo>
                <a:lnTo>
                  <a:pt x="6163147" y="2931891"/>
                </a:lnTo>
                <a:lnTo>
                  <a:pt x="6170555" y="2944242"/>
                </a:lnTo>
                <a:lnTo>
                  <a:pt x="6164379" y="2947945"/>
                </a:lnTo>
                <a:lnTo>
                  <a:pt x="6150797" y="2939298"/>
                </a:lnTo>
                <a:lnTo>
                  <a:pt x="6138445" y="2946705"/>
                </a:lnTo>
                <a:lnTo>
                  <a:pt x="6132269" y="2950408"/>
                </a:lnTo>
                <a:lnTo>
                  <a:pt x="6101391" y="2968927"/>
                </a:lnTo>
                <a:lnTo>
                  <a:pt x="6091511" y="2966454"/>
                </a:lnTo>
                <a:lnTo>
                  <a:pt x="6085336" y="2970158"/>
                </a:lnTo>
                <a:lnTo>
                  <a:pt x="6082863" y="2980037"/>
                </a:lnTo>
                <a:lnTo>
                  <a:pt x="6060633" y="2984972"/>
                </a:lnTo>
                <a:lnTo>
                  <a:pt x="6054457" y="2988676"/>
                </a:lnTo>
                <a:lnTo>
                  <a:pt x="6039633" y="3005963"/>
                </a:lnTo>
                <a:lnTo>
                  <a:pt x="6035929" y="2999787"/>
                </a:lnTo>
                <a:lnTo>
                  <a:pt x="6029754" y="3003490"/>
                </a:lnTo>
                <a:lnTo>
                  <a:pt x="6021105" y="3017073"/>
                </a:lnTo>
                <a:lnTo>
                  <a:pt x="6017402" y="3010897"/>
                </a:lnTo>
                <a:lnTo>
                  <a:pt x="6001346" y="3012129"/>
                </a:lnTo>
                <a:lnTo>
                  <a:pt x="5995172" y="3015833"/>
                </a:lnTo>
                <a:lnTo>
                  <a:pt x="5991467" y="3009657"/>
                </a:lnTo>
                <a:lnTo>
                  <a:pt x="5963061" y="3018295"/>
                </a:lnTo>
                <a:lnTo>
                  <a:pt x="5937127" y="3017054"/>
                </a:lnTo>
                <a:lnTo>
                  <a:pt x="5914896" y="3021990"/>
                </a:lnTo>
                <a:lnTo>
                  <a:pt x="5912423" y="3031869"/>
                </a:lnTo>
                <a:lnTo>
                  <a:pt x="5902544" y="3029397"/>
                </a:lnTo>
                <a:lnTo>
                  <a:pt x="5884017" y="3040507"/>
                </a:lnTo>
                <a:lnTo>
                  <a:pt x="5867961" y="3041739"/>
                </a:lnTo>
                <a:lnTo>
                  <a:pt x="5845731" y="3046674"/>
                </a:lnTo>
                <a:lnTo>
                  <a:pt x="5833379" y="3054081"/>
                </a:lnTo>
                <a:lnTo>
                  <a:pt x="5827204" y="3057785"/>
                </a:lnTo>
                <a:lnTo>
                  <a:pt x="5814852" y="3065192"/>
                </a:lnTo>
                <a:lnTo>
                  <a:pt x="5795093" y="3060247"/>
                </a:lnTo>
                <a:lnTo>
                  <a:pt x="5759280" y="3056534"/>
                </a:lnTo>
                <a:lnTo>
                  <a:pt x="5730873" y="3065174"/>
                </a:lnTo>
                <a:lnTo>
                  <a:pt x="5701235" y="3057757"/>
                </a:lnTo>
                <a:lnTo>
                  <a:pt x="5692587" y="3071340"/>
                </a:lnTo>
                <a:lnTo>
                  <a:pt x="5686411" y="3075044"/>
                </a:lnTo>
                <a:lnTo>
                  <a:pt x="5670357" y="3076275"/>
                </a:lnTo>
                <a:lnTo>
                  <a:pt x="5669115" y="3102209"/>
                </a:lnTo>
                <a:lnTo>
                  <a:pt x="5655533" y="3093562"/>
                </a:lnTo>
                <a:lnTo>
                  <a:pt x="5645654" y="3091090"/>
                </a:lnTo>
                <a:lnTo>
                  <a:pt x="5639478" y="3094793"/>
                </a:lnTo>
                <a:lnTo>
                  <a:pt x="5627126" y="3102201"/>
                </a:lnTo>
                <a:lnTo>
                  <a:pt x="5620950" y="3105904"/>
                </a:lnTo>
                <a:lnTo>
                  <a:pt x="5614775" y="3109607"/>
                </a:lnTo>
                <a:lnTo>
                  <a:pt x="5606127" y="3123190"/>
                </a:lnTo>
                <a:lnTo>
                  <a:pt x="5577720" y="3131829"/>
                </a:lnTo>
                <a:lnTo>
                  <a:pt x="5555489" y="3136765"/>
                </a:lnTo>
                <a:lnTo>
                  <a:pt x="5545609" y="3134292"/>
                </a:lnTo>
                <a:lnTo>
                  <a:pt x="5525852" y="3129348"/>
                </a:lnTo>
                <a:lnTo>
                  <a:pt x="5513500" y="3136755"/>
                </a:lnTo>
                <a:lnTo>
                  <a:pt x="5508556" y="3156514"/>
                </a:lnTo>
                <a:lnTo>
                  <a:pt x="5502380" y="3160218"/>
                </a:lnTo>
                <a:lnTo>
                  <a:pt x="5476445" y="3158976"/>
                </a:lnTo>
                <a:lnTo>
                  <a:pt x="5466565" y="3156505"/>
                </a:lnTo>
                <a:lnTo>
                  <a:pt x="5464094" y="3166384"/>
                </a:lnTo>
                <a:lnTo>
                  <a:pt x="5451742" y="3173791"/>
                </a:lnTo>
                <a:lnTo>
                  <a:pt x="5445566" y="3177495"/>
                </a:lnTo>
                <a:lnTo>
                  <a:pt x="5420863" y="3192308"/>
                </a:lnTo>
                <a:lnTo>
                  <a:pt x="5410984" y="3189837"/>
                </a:lnTo>
                <a:lnTo>
                  <a:pt x="5404808" y="3193541"/>
                </a:lnTo>
                <a:lnTo>
                  <a:pt x="5402337" y="3203420"/>
                </a:lnTo>
                <a:lnTo>
                  <a:pt x="5380105" y="3208354"/>
                </a:lnTo>
                <a:lnTo>
                  <a:pt x="5370226" y="3205882"/>
                </a:lnTo>
                <a:lnTo>
                  <a:pt x="5360346" y="3203411"/>
                </a:lnTo>
                <a:lnTo>
                  <a:pt x="5339347" y="3224400"/>
                </a:lnTo>
                <a:lnTo>
                  <a:pt x="5310941" y="3233040"/>
                </a:lnTo>
                <a:lnTo>
                  <a:pt x="5292414" y="3244150"/>
                </a:lnTo>
                <a:lnTo>
                  <a:pt x="5260303" y="3246613"/>
                </a:lnTo>
                <a:lnTo>
                  <a:pt x="5238073" y="3251547"/>
                </a:lnTo>
                <a:lnTo>
                  <a:pt x="5225721" y="3258956"/>
                </a:lnTo>
                <a:lnTo>
                  <a:pt x="5207194" y="3270066"/>
                </a:lnTo>
                <a:lnTo>
                  <a:pt x="5194842" y="3277473"/>
                </a:lnTo>
                <a:lnTo>
                  <a:pt x="5176315" y="3288583"/>
                </a:lnTo>
                <a:lnTo>
                  <a:pt x="5094799" y="3320675"/>
                </a:lnTo>
                <a:lnTo>
                  <a:pt x="5016987" y="3358943"/>
                </a:lnTo>
                <a:lnTo>
                  <a:pt x="5004635" y="3366350"/>
                </a:lnTo>
                <a:lnTo>
                  <a:pt x="4998459" y="3370054"/>
                </a:lnTo>
                <a:lnTo>
                  <a:pt x="4995987" y="3379933"/>
                </a:lnTo>
                <a:lnTo>
                  <a:pt x="4961404" y="3392276"/>
                </a:lnTo>
                <a:lnTo>
                  <a:pt x="4930525" y="3410793"/>
                </a:lnTo>
                <a:lnTo>
                  <a:pt x="4893472" y="3433015"/>
                </a:lnTo>
                <a:lnTo>
                  <a:pt x="4887296" y="3436719"/>
                </a:lnTo>
                <a:lnTo>
                  <a:pt x="4868768" y="3447829"/>
                </a:lnTo>
                <a:lnTo>
                  <a:pt x="4862593" y="3451533"/>
                </a:lnTo>
                <a:lnTo>
                  <a:pt x="4836658" y="3450292"/>
                </a:lnTo>
                <a:lnTo>
                  <a:pt x="4823075" y="3441644"/>
                </a:lnTo>
                <a:lnTo>
                  <a:pt x="4734152" y="3461385"/>
                </a:lnTo>
                <a:lnTo>
                  <a:pt x="4647691" y="3513235"/>
                </a:lnTo>
                <a:lnTo>
                  <a:pt x="4579758" y="3553974"/>
                </a:lnTo>
                <a:lnTo>
                  <a:pt x="4514297" y="3584835"/>
                </a:lnTo>
                <a:lnTo>
                  <a:pt x="4466131" y="3588529"/>
                </a:lnTo>
                <a:lnTo>
                  <a:pt x="4435253" y="3607047"/>
                </a:lnTo>
                <a:lnTo>
                  <a:pt x="4406846" y="3615686"/>
                </a:lnTo>
                <a:lnTo>
                  <a:pt x="4404374" y="3625565"/>
                </a:lnTo>
                <a:lnTo>
                  <a:pt x="4305562" y="3684823"/>
                </a:lnTo>
                <a:lnTo>
                  <a:pt x="4293211" y="3692230"/>
                </a:lnTo>
                <a:lnTo>
                  <a:pt x="4287035" y="3695934"/>
                </a:lnTo>
                <a:lnTo>
                  <a:pt x="4280859" y="3699637"/>
                </a:lnTo>
                <a:lnTo>
                  <a:pt x="4274683" y="3703340"/>
                </a:lnTo>
                <a:lnTo>
                  <a:pt x="4262332" y="3710747"/>
                </a:lnTo>
                <a:lnTo>
                  <a:pt x="4263563" y="3726803"/>
                </a:lnTo>
                <a:lnTo>
                  <a:pt x="4251212" y="3734210"/>
                </a:lnTo>
                <a:lnTo>
                  <a:pt x="4236388" y="3751496"/>
                </a:lnTo>
                <a:lnTo>
                  <a:pt x="4203037" y="3779894"/>
                </a:lnTo>
                <a:lnTo>
                  <a:pt x="4178335" y="3794708"/>
                </a:lnTo>
                <a:lnTo>
                  <a:pt x="4151159" y="3819403"/>
                </a:lnTo>
                <a:lnTo>
                  <a:pt x="4144983" y="3823106"/>
                </a:lnTo>
                <a:lnTo>
                  <a:pt x="4138807" y="3826810"/>
                </a:lnTo>
                <a:lnTo>
                  <a:pt x="4132631" y="3830513"/>
                </a:lnTo>
                <a:lnTo>
                  <a:pt x="4119039" y="3863855"/>
                </a:lnTo>
                <a:lnTo>
                  <a:pt x="4098040" y="3884845"/>
                </a:lnTo>
                <a:lnTo>
                  <a:pt x="4067161" y="3903362"/>
                </a:lnTo>
                <a:lnTo>
                  <a:pt x="4064689" y="3913242"/>
                </a:lnTo>
                <a:lnTo>
                  <a:pt x="4058513" y="3916945"/>
                </a:lnTo>
                <a:lnTo>
                  <a:pt x="4053570" y="3936704"/>
                </a:lnTo>
                <a:lnTo>
                  <a:pt x="4047394" y="3940407"/>
                </a:lnTo>
                <a:lnTo>
                  <a:pt x="4044921" y="3950287"/>
                </a:lnTo>
                <a:lnTo>
                  <a:pt x="4038745" y="3953990"/>
                </a:lnTo>
                <a:lnTo>
                  <a:pt x="4032570" y="3957695"/>
                </a:lnTo>
                <a:lnTo>
                  <a:pt x="4020218" y="3965102"/>
                </a:lnTo>
                <a:lnTo>
                  <a:pt x="4027626" y="3977453"/>
                </a:lnTo>
                <a:lnTo>
                  <a:pt x="4015274" y="3984861"/>
                </a:lnTo>
                <a:lnTo>
                  <a:pt x="4009098" y="3988564"/>
                </a:lnTo>
                <a:lnTo>
                  <a:pt x="4012802" y="3994739"/>
                </a:lnTo>
                <a:lnTo>
                  <a:pt x="4000450" y="4002147"/>
                </a:lnTo>
                <a:lnTo>
                  <a:pt x="3990572" y="3999675"/>
                </a:lnTo>
                <a:lnTo>
                  <a:pt x="3988099" y="4009554"/>
                </a:lnTo>
                <a:lnTo>
                  <a:pt x="3981923" y="4013258"/>
                </a:lnTo>
                <a:lnTo>
                  <a:pt x="3976979" y="4033017"/>
                </a:lnTo>
                <a:lnTo>
                  <a:pt x="3970803" y="4036720"/>
                </a:lnTo>
                <a:lnTo>
                  <a:pt x="3946101" y="4051534"/>
                </a:lnTo>
                <a:lnTo>
                  <a:pt x="3941155" y="4071293"/>
                </a:lnTo>
                <a:lnTo>
                  <a:pt x="3926332" y="4088579"/>
                </a:lnTo>
                <a:lnTo>
                  <a:pt x="3913981" y="4095986"/>
                </a:lnTo>
                <a:lnTo>
                  <a:pt x="3907805" y="4099690"/>
                </a:lnTo>
                <a:lnTo>
                  <a:pt x="3891750" y="4100922"/>
                </a:lnTo>
                <a:lnTo>
                  <a:pt x="3889277" y="4110801"/>
                </a:lnTo>
                <a:lnTo>
                  <a:pt x="3883101" y="4114505"/>
                </a:lnTo>
                <a:lnTo>
                  <a:pt x="3858399" y="4129319"/>
                </a:lnTo>
                <a:lnTo>
                  <a:pt x="3865807" y="4141671"/>
                </a:lnTo>
                <a:lnTo>
                  <a:pt x="3863334" y="4151550"/>
                </a:lnTo>
                <a:lnTo>
                  <a:pt x="3857158" y="4155254"/>
                </a:lnTo>
                <a:lnTo>
                  <a:pt x="3850983" y="4158957"/>
                </a:lnTo>
                <a:lnTo>
                  <a:pt x="3838631" y="4166364"/>
                </a:lnTo>
                <a:lnTo>
                  <a:pt x="3828752" y="4163893"/>
                </a:lnTo>
                <a:lnTo>
                  <a:pt x="3816400" y="4171300"/>
                </a:lnTo>
                <a:lnTo>
                  <a:pt x="3804049" y="4178707"/>
                </a:lnTo>
                <a:lnTo>
                  <a:pt x="3797873" y="4182410"/>
                </a:lnTo>
                <a:lnTo>
                  <a:pt x="3784290" y="4173763"/>
                </a:lnTo>
                <a:lnTo>
                  <a:pt x="3786763" y="4163883"/>
                </a:lnTo>
                <a:lnTo>
                  <a:pt x="3783058" y="4157707"/>
                </a:lnTo>
                <a:lnTo>
                  <a:pt x="3789234" y="4154004"/>
                </a:lnTo>
                <a:lnTo>
                  <a:pt x="3804058" y="4136717"/>
                </a:lnTo>
                <a:lnTo>
                  <a:pt x="3810234" y="4133014"/>
                </a:lnTo>
                <a:lnTo>
                  <a:pt x="3821354" y="4109552"/>
                </a:lnTo>
                <a:lnTo>
                  <a:pt x="3836178" y="4092265"/>
                </a:lnTo>
                <a:lnTo>
                  <a:pt x="3860881" y="4077450"/>
                </a:lnTo>
                <a:lnTo>
                  <a:pt x="3867057" y="4073747"/>
                </a:lnTo>
                <a:lnTo>
                  <a:pt x="3873231" y="4070043"/>
                </a:lnTo>
                <a:lnTo>
                  <a:pt x="3878176" y="4050284"/>
                </a:lnTo>
                <a:lnTo>
                  <a:pt x="3884352" y="4046581"/>
                </a:lnTo>
                <a:lnTo>
                  <a:pt x="3890527" y="4042877"/>
                </a:lnTo>
                <a:lnTo>
                  <a:pt x="3896703" y="4039174"/>
                </a:lnTo>
                <a:lnTo>
                  <a:pt x="3909055" y="4031767"/>
                </a:lnTo>
                <a:lnTo>
                  <a:pt x="3905352" y="4025591"/>
                </a:lnTo>
                <a:lnTo>
                  <a:pt x="3911527" y="4021887"/>
                </a:lnTo>
                <a:lnTo>
                  <a:pt x="3917704" y="4018184"/>
                </a:lnTo>
                <a:lnTo>
                  <a:pt x="3910296" y="4005832"/>
                </a:lnTo>
                <a:lnTo>
                  <a:pt x="3925119" y="3988546"/>
                </a:lnTo>
                <a:lnTo>
                  <a:pt x="3933767" y="3974963"/>
                </a:lnTo>
                <a:lnTo>
                  <a:pt x="3917712" y="3976194"/>
                </a:lnTo>
                <a:lnTo>
                  <a:pt x="3897953" y="3971250"/>
                </a:lnTo>
                <a:lnTo>
                  <a:pt x="3888075" y="3968777"/>
                </a:lnTo>
                <a:lnTo>
                  <a:pt x="3878195" y="3966305"/>
                </a:lnTo>
                <a:lnTo>
                  <a:pt x="3855964" y="3971240"/>
                </a:lnTo>
                <a:lnTo>
                  <a:pt x="3847316" y="3984823"/>
                </a:lnTo>
                <a:lnTo>
                  <a:pt x="3828789" y="3995934"/>
                </a:lnTo>
                <a:lnTo>
                  <a:pt x="3826316" y="4005813"/>
                </a:lnTo>
                <a:lnTo>
                  <a:pt x="3820141" y="4009517"/>
                </a:lnTo>
                <a:lnTo>
                  <a:pt x="3813965" y="4013220"/>
                </a:lnTo>
                <a:lnTo>
                  <a:pt x="3810262" y="4007045"/>
                </a:lnTo>
                <a:lnTo>
                  <a:pt x="3773207" y="4029266"/>
                </a:lnTo>
                <a:lnTo>
                  <a:pt x="3760855" y="4036674"/>
                </a:lnTo>
                <a:lnTo>
                  <a:pt x="3764560" y="4042849"/>
                </a:lnTo>
                <a:lnTo>
                  <a:pt x="3758384" y="4046552"/>
                </a:lnTo>
                <a:lnTo>
                  <a:pt x="3721329" y="4068774"/>
                </a:lnTo>
                <a:lnTo>
                  <a:pt x="3684274" y="4090997"/>
                </a:lnTo>
                <a:lnTo>
                  <a:pt x="3644748" y="4123097"/>
                </a:lnTo>
                <a:lnTo>
                  <a:pt x="3652155" y="4135449"/>
                </a:lnTo>
                <a:lnTo>
                  <a:pt x="3649684" y="4145328"/>
                </a:lnTo>
                <a:lnTo>
                  <a:pt x="3653386" y="4151504"/>
                </a:lnTo>
                <a:lnTo>
                  <a:pt x="3659562" y="4147801"/>
                </a:lnTo>
                <a:lnTo>
                  <a:pt x="3678090" y="4136689"/>
                </a:lnTo>
                <a:lnTo>
                  <a:pt x="3687968" y="4139162"/>
                </a:lnTo>
                <a:lnTo>
                  <a:pt x="3694145" y="4135458"/>
                </a:lnTo>
                <a:lnTo>
                  <a:pt x="3713903" y="4140402"/>
                </a:lnTo>
                <a:lnTo>
                  <a:pt x="3705256" y="4153985"/>
                </a:lnTo>
                <a:lnTo>
                  <a:pt x="3712663" y="4166337"/>
                </a:lnTo>
                <a:lnTo>
                  <a:pt x="3710190" y="4176216"/>
                </a:lnTo>
                <a:lnTo>
                  <a:pt x="3679311" y="4194734"/>
                </a:lnTo>
                <a:lnTo>
                  <a:pt x="3674367" y="4214493"/>
                </a:lnTo>
                <a:lnTo>
                  <a:pt x="3681774" y="4226845"/>
                </a:lnTo>
                <a:lnTo>
                  <a:pt x="3685478" y="4233020"/>
                </a:lnTo>
                <a:lnTo>
                  <a:pt x="3673127" y="4240428"/>
                </a:lnTo>
                <a:lnTo>
                  <a:pt x="3623720" y="4270057"/>
                </a:lnTo>
                <a:lnTo>
                  <a:pt x="3620008" y="4305870"/>
                </a:lnTo>
                <a:lnTo>
                  <a:pt x="3611360" y="4319453"/>
                </a:lnTo>
                <a:lnTo>
                  <a:pt x="3600240" y="4342915"/>
                </a:lnTo>
                <a:lnTo>
                  <a:pt x="3586657" y="4334267"/>
                </a:lnTo>
                <a:lnTo>
                  <a:pt x="3574306" y="4341675"/>
                </a:lnTo>
                <a:lnTo>
                  <a:pt x="3558250" y="4342906"/>
                </a:lnTo>
                <a:lnTo>
                  <a:pt x="3557010" y="4368841"/>
                </a:lnTo>
                <a:lnTo>
                  <a:pt x="3554537" y="4378719"/>
                </a:lnTo>
                <a:lnTo>
                  <a:pt x="3536010" y="4389831"/>
                </a:lnTo>
                <a:lnTo>
                  <a:pt x="3523658" y="4397238"/>
                </a:lnTo>
                <a:lnTo>
                  <a:pt x="3498955" y="4412053"/>
                </a:lnTo>
                <a:lnTo>
                  <a:pt x="3480429" y="4423163"/>
                </a:lnTo>
                <a:lnTo>
                  <a:pt x="3458197" y="4428098"/>
                </a:lnTo>
                <a:lnTo>
                  <a:pt x="3433494" y="4442913"/>
                </a:lnTo>
                <a:lnTo>
                  <a:pt x="3421144" y="4450320"/>
                </a:lnTo>
                <a:lnTo>
                  <a:pt x="3402617" y="4461430"/>
                </a:lnTo>
                <a:lnTo>
                  <a:pt x="3393968" y="4475013"/>
                </a:lnTo>
                <a:lnTo>
                  <a:pt x="3375440" y="4486124"/>
                </a:lnTo>
                <a:lnTo>
                  <a:pt x="3363090" y="4493531"/>
                </a:lnTo>
                <a:lnTo>
                  <a:pt x="3344563" y="4504642"/>
                </a:lnTo>
                <a:lnTo>
                  <a:pt x="3335914" y="4518225"/>
                </a:lnTo>
                <a:lnTo>
                  <a:pt x="3311212" y="4533040"/>
                </a:lnTo>
                <a:lnTo>
                  <a:pt x="3286509" y="4547854"/>
                </a:lnTo>
                <a:lnTo>
                  <a:pt x="3287740" y="4563909"/>
                </a:lnTo>
                <a:lnTo>
                  <a:pt x="3276620" y="4587372"/>
                </a:lnTo>
                <a:lnTo>
                  <a:pt x="3264268" y="4594779"/>
                </a:lnTo>
                <a:lnTo>
                  <a:pt x="3244509" y="4589835"/>
                </a:lnTo>
                <a:lnTo>
                  <a:pt x="3232158" y="4597242"/>
                </a:lnTo>
                <a:lnTo>
                  <a:pt x="3239565" y="4609592"/>
                </a:lnTo>
                <a:lnTo>
                  <a:pt x="3227214" y="4616999"/>
                </a:lnTo>
                <a:lnTo>
                  <a:pt x="3208686" y="4628111"/>
                </a:lnTo>
                <a:lnTo>
                  <a:pt x="3188927" y="4623167"/>
                </a:lnTo>
                <a:lnTo>
                  <a:pt x="3165456" y="4654036"/>
                </a:lnTo>
                <a:lnTo>
                  <a:pt x="3138281" y="4678730"/>
                </a:lnTo>
                <a:lnTo>
                  <a:pt x="3111106" y="4703423"/>
                </a:lnTo>
                <a:lnTo>
                  <a:pt x="3083931" y="4728118"/>
                </a:lnTo>
                <a:lnTo>
                  <a:pt x="3080218" y="4763931"/>
                </a:lnTo>
                <a:lnTo>
                  <a:pt x="3076505" y="4799745"/>
                </a:lnTo>
                <a:lnTo>
                  <a:pt x="3055506" y="4820735"/>
                </a:lnTo>
                <a:lnTo>
                  <a:pt x="3056738" y="4836791"/>
                </a:lnTo>
                <a:lnTo>
                  <a:pt x="3045618" y="4860253"/>
                </a:lnTo>
                <a:lnTo>
                  <a:pt x="3043145" y="4870131"/>
                </a:lnTo>
                <a:lnTo>
                  <a:pt x="3038200" y="4889890"/>
                </a:lnTo>
                <a:lnTo>
                  <a:pt x="3025849" y="4897298"/>
                </a:lnTo>
                <a:lnTo>
                  <a:pt x="3019674" y="4901002"/>
                </a:lnTo>
                <a:lnTo>
                  <a:pt x="3020904" y="4917056"/>
                </a:lnTo>
                <a:lnTo>
                  <a:pt x="3024608" y="4923232"/>
                </a:lnTo>
                <a:lnTo>
                  <a:pt x="3028313" y="4929408"/>
                </a:lnTo>
                <a:lnTo>
                  <a:pt x="3022137" y="4933112"/>
                </a:lnTo>
                <a:lnTo>
                  <a:pt x="3003610" y="4944222"/>
                </a:lnTo>
                <a:lnTo>
                  <a:pt x="3001137" y="4954101"/>
                </a:lnTo>
                <a:lnTo>
                  <a:pt x="2986313" y="4971388"/>
                </a:lnTo>
                <a:lnTo>
                  <a:pt x="2987545" y="4987443"/>
                </a:lnTo>
                <a:lnTo>
                  <a:pt x="2982600" y="5007202"/>
                </a:lnTo>
                <a:lnTo>
                  <a:pt x="2981359" y="5033136"/>
                </a:lnTo>
                <a:lnTo>
                  <a:pt x="2976416" y="5052895"/>
                </a:lnTo>
                <a:lnTo>
                  <a:pt x="2973943" y="5062774"/>
                </a:lnTo>
                <a:lnTo>
                  <a:pt x="2952944" y="5083764"/>
                </a:lnTo>
                <a:lnTo>
                  <a:pt x="2946759" y="5129458"/>
                </a:lnTo>
                <a:lnTo>
                  <a:pt x="2934398" y="5178854"/>
                </a:lnTo>
                <a:lnTo>
                  <a:pt x="2922038" y="5228252"/>
                </a:lnTo>
                <a:lnTo>
                  <a:pt x="2919565" y="5238131"/>
                </a:lnTo>
                <a:lnTo>
                  <a:pt x="2924501" y="5260361"/>
                </a:lnTo>
                <a:lnTo>
                  <a:pt x="2922029" y="5270241"/>
                </a:lnTo>
                <a:lnTo>
                  <a:pt x="2933139" y="5288768"/>
                </a:lnTo>
                <a:lnTo>
                  <a:pt x="2924491" y="5302352"/>
                </a:lnTo>
                <a:lnTo>
                  <a:pt x="2925723" y="5318406"/>
                </a:lnTo>
                <a:lnTo>
                  <a:pt x="2923250" y="5328285"/>
                </a:lnTo>
                <a:lnTo>
                  <a:pt x="2924482" y="5344341"/>
                </a:lnTo>
                <a:lnTo>
                  <a:pt x="2905954" y="5355451"/>
                </a:lnTo>
                <a:lnTo>
                  <a:pt x="2788625" y="5383830"/>
                </a:lnTo>
                <a:lnTo>
                  <a:pt x="2784921" y="5377654"/>
                </a:lnTo>
                <a:lnTo>
                  <a:pt x="2777514" y="5365302"/>
                </a:lnTo>
                <a:lnTo>
                  <a:pt x="2767634" y="5362831"/>
                </a:lnTo>
                <a:lnTo>
                  <a:pt x="2763931" y="5356655"/>
                </a:lnTo>
                <a:lnTo>
                  <a:pt x="2754052" y="5354183"/>
                </a:lnTo>
                <a:lnTo>
                  <a:pt x="2734293" y="5349239"/>
                </a:lnTo>
                <a:lnTo>
                  <a:pt x="2724413" y="5346766"/>
                </a:lnTo>
                <a:lnTo>
                  <a:pt x="2720710" y="5340591"/>
                </a:lnTo>
                <a:lnTo>
                  <a:pt x="2699720" y="5319591"/>
                </a:lnTo>
                <a:lnTo>
                  <a:pt x="2673785" y="5318350"/>
                </a:lnTo>
                <a:lnTo>
                  <a:pt x="2663907" y="5315878"/>
                </a:lnTo>
                <a:lnTo>
                  <a:pt x="2667619" y="5280065"/>
                </a:lnTo>
                <a:lnTo>
                  <a:pt x="2658980" y="5251659"/>
                </a:lnTo>
                <a:lnTo>
                  <a:pt x="2651572" y="5239307"/>
                </a:lnTo>
                <a:lnTo>
                  <a:pt x="2630583" y="5218307"/>
                </a:lnTo>
                <a:lnTo>
                  <a:pt x="2604649" y="5217067"/>
                </a:lnTo>
                <a:lnTo>
                  <a:pt x="2568834" y="5213354"/>
                </a:lnTo>
                <a:lnTo>
                  <a:pt x="2550308" y="5224464"/>
                </a:lnTo>
                <a:lnTo>
                  <a:pt x="2537956" y="5231871"/>
                </a:lnTo>
                <a:lnTo>
                  <a:pt x="2531780" y="5235575"/>
                </a:lnTo>
                <a:lnTo>
                  <a:pt x="2535483" y="5241751"/>
                </a:lnTo>
                <a:lnTo>
                  <a:pt x="2525605" y="5239278"/>
                </a:lnTo>
                <a:lnTo>
                  <a:pt x="2521901" y="5233103"/>
                </a:lnTo>
                <a:lnTo>
                  <a:pt x="2534252" y="5225696"/>
                </a:lnTo>
                <a:lnTo>
                  <a:pt x="2542899" y="5212112"/>
                </a:lnTo>
                <a:lnTo>
                  <a:pt x="2549075" y="5208409"/>
                </a:lnTo>
                <a:lnTo>
                  <a:pt x="2544141" y="5186179"/>
                </a:lnTo>
                <a:lnTo>
                  <a:pt x="2546613" y="5176299"/>
                </a:lnTo>
                <a:lnTo>
                  <a:pt x="2539206" y="5163947"/>
                </a:lnTo>
                <a:lnTo>
                  <a:pt x="2525623" y="5155300"/>
                </a:lnTo>
                <a:lnTo>
                  <a:pt x="2515743" y="5152827"/>
                </a:lnTo>
                <a:lnTo>
                  <a:pt x="2505864" y="5150355"/>
                </a:lnTo>
                <a:lnTo>
                  <a:pt x="2481162" y="5165170"/>
                </a:lnTo>
                <a:lnTo>
                  <a:pt x="2478689" y="5175049"/>
                </a:lnTo>
                <a:lnTo>
                  <a:pt x="2482393" y="5181224"/>
                </a:lnTo>
                <a:lnTo>
                  <a:pt x="2470041" y="5188632"/>
                </a:lnTo>
                <a:lnTo>
                  <a:pt x="2463866" y="5192336"/>
                </a:lnTo>
                <a:lnTo>
                  <a:pt x="2457689" y="5196039"/>
                </a:lnTo>
                <a:lnTo>
                  <a:pt x="2444107" y="5187392"/>
                </a:lnTo>
                <a:lnTo>
                  <a:pt x="2446579" y="5177512"/>
                </a:lnTo>
                <a:lnTo>
                  <a:pt x="2452754" y="5173808"/>
                </a:lnTo>
                <a:lnTo>
                  <a:pt x="2471281" y="5162697"/>
                </a:lnTo>
                <a:lnTo>
                  <a:pt x="2470050" y="5146642"/>
                </a:lnTo>
                <a:lnTo>
                  <a:pt x="2472523" y="5136764"/>
                </a:lnTo>
                <a:lnTo>
                  <a:pt x="2474994" y="5126884"/>
                </a:lnTo>
                <a:lnTo>
                  <a:pt x="2487346" y="5119477"/>
                </a:lnTo>
                <a:lnTo>
                  <a:pt x="2483643" y="5113301"/>
                </a:lnTo>
                <a:lnTo>
                  <a:pt x="2478707" y="5091070"/>
                </a:lnTo>
                <a:lnTo>
                  <a:pt x="2475004" y="5084894"/>
                </a:lnTo>
                <a:lnTo>
                  <a:pt x="2467597" y="5072543"/>
                </a:lnTo>
                <a:lnTo>
                  <a:pt x="2454014" y="5063894"/>
                </a:lnTo>
                <a:lnTo>
                  <a:pt x="2428079" y="5062654"/>
                </a:lnTo>
                <a:lnTo>
                  <a:pt x="2431782" y="5068830"/>
                </a:lnTo>
                <a:lnTo>
                  <a:pt x="2425608" y="5072534"/>
                </a:lnTo>
                <a:lnTo>
                  <a:pt x="2415728" y="5070061"/>
                </a:lnTo>
                <a:lnTo>
                  <a:pt x="2391025" y="5084876"/>
                </a:lnTo>
                <a:lnTo>
                  <a:pt x="2353971" y="5107097"/>
                </a:lnTo>
                <a:lnTo>
                  <a:pt x="2331740" y="5112033"/>
                </a:lnTo>
                <a:lnTo>
                  <a:pt x="2304564" y="5136726"/>
                </a:lnTo>
                <a:lnTo>
                  <a:pt x="2289740" y="5154012"/>
                </a:lnTo>
                <a:lnTo>
                  <a:pt x="2268741" y="5175002"/>
                </a:lnTo>
                <a:lnTo>
                  <a:pt x="2183513" y="5242909"/>
                </a:lnTo>
                <a:lnTo>
                  <a:pt x="2104458" y="5307110"/>
                </a:lnTo>
                <a:lnTo>
                  <a:pt x="2092107" y="5314517"/>
                </a:lnTo>
                <a:lnTo>
                  <a:pt x="2067405" y="5329331"/>
                </a:lnTo>
                <a:lnTo>
                  <a:pt x="2046405" y="5350322"/>
                </a:lnTo>
                <a:lnTo>
                  <a:pt x="2034053" y="5357729"/>
                </a:lnTo>
                <a:lnTo>
                  <a:pt x="2035284" y="5373785"/>
                </a:lnTo>
                <a:lnTo>
                  <a:pt x="2026637" y="5387366"/>
                </a:lnTo>
                <a:lnTo>
                  <a:pt x="2020461" y="5391071"/>
                </a:lnTo>
                <a:lnTo>
                  <a:pt x="2010582" y="5388599"/>
                </a:lnTo>
                <a:lnTo>
                  <a:pt x="1997000" y="5379950"/>
                </a:lnTo>
                <a:lnTo>
                  <a:pt x="1984648" y="5387358"/>
                </a:lnTo>
                <a:lnTo>
                  <a:pt x="1983408" y="5413292"/>
                </a:lnTo>
                <a:lnTo>
                  <a:pt x="1968583" y="5430579"/>
                </a:lnTo>
                <a:lnTo>
                  <a:pt x="1956232" y="5437986"/>
                </a:lnTo>
                <a:lnTo>
                  <a:pt x="1950056" y="5441690"/>
                </a:lnTo>
                <a:lnTo>
                  <a:pt x="1943880" y="5445393"/>
                </a:lnTo>
                <a:lnTo>
                  <a:pt x="1931528" y="5452800"/>
                </a:lnTo>
                <a:lnTo>
                  <a:pt x="1938936" y="5465152"/>
                </a:lnTo>
                <a:lnTo>
                  <a:pt x="1822819" y="5593565"/>
                </a:lnTo>
                <a:lnTo>
                  <a:pt x="1706702" y="5721978"/>
                </a:lnTo>
                <a:lnTo>
                  <a:pt x="1700526" y="5725682"/>
                </a:lnTo>
                <a:lnTo>
                  <a:pt x="1694350" y="5729385"/>
                </a:lnTo>
                <a:lnTo>
                  <a:pt x="1688174" y="5733089"/>
                </a:lnTo>
                <a:lnTo>
                  <a:pt x="1675823" y="5740496"/>
                </a:lnTo>
                <a:lnTo>
                  <a:pt x="1679527" y="5746672"/>
                </a:lnTo>
                <a:lnTo>
                  <a:pt x="1673351" y="5750375"/>
                </a:lnTo>
                <a:lnTo>
                  <a:pt x="1667176" y="5754079"/>
                </a:lnTo>
                <a:lnTo>
                  <a:pt x="1661000" y="5757782"/>
                </a:lnTo>
                <a:lnTo>
                  <a:pt x="1672111" y="5776310"/>
                </a:lnTo>
                <a:lnTo>
                  <a:pt x="1659759" y="5783717"/>
                </a:lnTo>
                <a:lnTo>
                  <a:pt x="1653584" y="5787420"/>
                </a:lnTo>
                <a:lnTo>
                  <a:pt x="1647408" y="5791124"/>
                </a:lnTo>
                <a:lnTo>
                  <a:pt x="1651111" y="5797300"/>
                </a:lnTo>
                <a:lnTo>
                  <a:pt x="1632583" y="5808410"/>
                </a:lnTo>
                <a:lnTo>
                  <a:pt x="1633815" y="5824466"/>
                </a:lnTo>
                <a:lnTo>
                  <a:pt x="1627639" y="5828169"/>
                </a:lnTo>
                <a:lnTo>
                  <a:pt x="1628870" y="5844225"/>
                </a:lnTo>
                <a:lnTo>
                  <a:pt x="1630102" y="5860279"/>
                </a:lnTo>
                <a:lnTo>
                  <a:pt x="1609103" y="5881270"/>
                </a:lnTo>
                <a:lnTo>
                  <a:pt x="1606631" y="5891149"/>
                </a:lnTo>
                <a:lnTo>
                  <a:pt x="1594280" y="5898556"/>
                </a:lnTo>
                <a:lnTo>
                  <a:pt x="1588104" y="5902260"/>
                </a:lnTo>
                <a:lnTo>
                  <a:pt x="1593038" y="5924491"/>
                </a:lnTo>
                <a:lnTo>
                  <a:pt x="1574511" y="5935602"/>
                </a:lnTo>
                <a:lnTo>
                  <a:pt x="1568335" y="5939305"/>
                </a:lnTo>
                <a:lnTo>
                  <a:pt x="1558456" y="5936833"/>
                </a:lnTo>
                <a:lnTo>
                  <a:pt x="1551049" y="5924482"/>
                </a:lnTo>
                <a:lnTo>
                  <a:pt x="1553522" y="5914602"/>
                </a:lnTo>
                <a:lnTo>
                  <a:pt x="1555994" y="5904723"/>
                </a:lnTo>
                <a:lnTo>
                  <a:pt x="1564641" y="5891140"/>
                </a:lnTo>
                <a:lnTo>
                  <a:pt x="1567114" y="5881261"/>
                </a:lnTo>
                <a:lnTo>
                  <a:pt x="1559706" y="5868909"/>
                </a:lnTo>
                <a:lnTo>
                  <a:pt x="1565882" y="5865205"/>
                </a:lnTo>
                <a:lnTo>
                  <a:pt x="1568354" y="5855326"/>
                </a:lnTo>
                <a:lnTo>
                  <a:pt x="1564651" y="5849151"/>
                </a:lnTo>
                <a:lnTo>
                  <a:pt x="1577002" y="5841743"/>
                </a:lnTo>
                <a:lnTo>
                  <a:pt x="1583178" y="5838039"/>
                </a:lnTo>
                <a:lnTo>
                  <a:pt x="1579474" y="5831863"/>
                </a:lnTo>
                <a:lnTo>
                  <a:pt x="1578243" y="5815809"/>
                </a:lnTo>
                <a:lnTo>
                  <a:pt x="1584419" y="5812104"/>
                </a:lnTo>
                <a:lnTo>
                  <a:pt x="1593067" y="5798521"/>
                </a:lnTo>
                <a:lnTo>
                  <a:pt x="1595538" y="5788643"/>
                </a:lnTo>
                <a:lnTo>
                  <a:pt x="1601714" y="5784940"/>
                </a:lnTo>
                <a:lnTo>
                  <a:pt x="1607890" y="5781236"/>
                </a:lnTo>
                <a:lnTo>
                  <a:pt x="1614066" y="5777532"/>
                </a:lnTo>
                <a:lnTo>
                  <a:pt x="1622713" y="5763949"/>
                </a:lnTo>
                <a:lnTo>
                  <a:pt x="1628889" y="5760245"/>
                </a:lnTo>
                <a:lnTo>
                  <a:pt x="1635065" y="5756542"/>
                </a:lnTo>
                <a:lnTo>
                  <a:pt x="1641241" y="5752838"/>
                </a:lnTo>
                <a:lnTo>
                  <a:pt x="1653593" y="5745431"/>
                </a:lnTo>
                <a:lnTo>
                  <a:pt x="1656064" y="5735552"/>
                </a:lnTo>
                <a:lnTo>
                  <a:pt x="1648658" y="5723200"/>
                </a:lnTo>
                <a:lnTo>
                  <a:pt x="1651130" y="5713320"/>
                </a:lnTo>
                <a:lnTo>
                  <a:pt x="1669657" y="5702210"/>
                </a:lnTo>
                <a:lnTo>
                  <a:pt x="1675833" y="5698506"/>
                </a:lnTo>
                <a:lnTo>
                  <a:pt x="1678304" y="5688627"/>
                </a:lnTo>
                <a:lnTo>
                  <a:pt x="1680777" y="5678748"/>
                </a:lnTo>
                <a:lnTo>
                  <a:pt x="1693129" y="5671341"/>
                </a:lnTo>
                <a:lnTo>
                  <a:pt x="1699305" y="5667637"/>
                </a:lnTo>
                <a:lnTo>
                  <a:pt x="1698073" y="5651582"/>
                </a:lnTo>
                <a:lnTo>
                  <a:pt x="1694369" y="5645406"/>
                </a:lnTo>
                <a:lnTo>
                  <a:pt x="1688193" y="5649109"/>
                </a:lnTo>
                <a:lnTo>
                  <a:pt x="1678314" y="5646638"/>
                </a:lnTo>
                <a:lnTo>
                  <a:pt x="1665963" y="5654045"/>
                </a:lnTo>
                <a:lnTo>
                  <a:pt x="1669666" y="5660221"/>
                </a:lnTo>
                <a:lnTo>
                  <a:pt x="1673370" y="5666397"/>
                </a:lnTo>
                <a:lnTo>
                  <a:pt x="1667194" y="5670100"/>
                </a:lnTo>
                <a:lnTo>
                  <a:pt x="1661018" y="5673804"/>
                </a:lnTo>
                <a:lnTo>
                  <a:pt x="1654842" y="5677507"/>
                </a:lnTo>
                <a:lnTo>
                  <a:pt x="1642491" y="5684914"/>
                </a:lnTo>
                <a:lnTo>
                  <a:pt x="1630140" y="5692321"/>
                </a:lnTo>
                <a:lnTo>
                  <a:pt x="1623964" y="5696024"/>
                </a:lnTo>
                <a:lnTo>
                  <a:pt x="1631371" y="5708376"/>
                </a:lnTo>
                <a:lnTo>
                  <a:pt x="1606668" y="5723190"/>
                </a:lnTo>
                <a:lnTo>
                  <a:pt x="1614075" y="5735542"/>
                </a:lnTo>
                <a:lnTo>
                  <a:pt x="1589372" y="5750357"/>
                </a:lnTo>
                <a:lnTo>
                  <a:pt x="1593076" y="5756532"/>
                </a:lnTo>
                <a:lnTo>
                  <a:pt x="1586900" y="5760236"/>
                </a:lnTo>
                <a:lnTo>
                  <a:pt x="1594307" y="5772588"/>
                </a:lnTo>
                <a:lnTo>
                  <a:pt x="1598010" y="5778764"/>
                </a:lnTo>
                <a:lnTo>
                  <a:pt x="1591834" y="5782467"/>
                </a:lnTo>
                <a:lnTo>
                  <a:pt x="1585660" y="5786171"/>
                </a:lnTo>
                <a:lnTo>
                  <a:pt x="1573308" y="5793578"/>
                </a:lnTo>
                <a:lnTo>
                  <a:pt x="1570836" y="5803457"/>
                </a:lnTo>
                <a:lnTo>
                  <a:pt x="1564660" y="5807160"/>
                </a:lnTo>
                <a:lnTo>
                  <a:pt x="1558484" y="5810864"/>
                </a:lnTo>
                <a:lnTo>
                  <a:pt x="1562188" y="5817040"/>
                </a:lnTo>
                <a:lnTo>
                  <a:pt x="1549836" y="5824447"/>
                </a:lnTo>
                <a:lnTo>
                  <a:pt x="1543661" y="5828150"/>
                </a:lnTo>
                <a:lnTo>
                  <a:pt x="1547364" y="5834326"/>
                </a:lnTo>
                <a:lnTo>
                  <a:pt x="1548595" y="5850382"/>
                </a:lnTo>
                <a:lnTo>
                  <a:pt x="1546123" y="5860261"/>
                </a:lnTo>
                <a:lnTo>
                  <a:pt x="1537476" y="5873844"/>
                </a:lnTo>
                <a:lnTo>
                  <a:pt x="1535003" y="5883724"/>
                </a:lnTo>
                <a:lnTo>
                  <a:pt x="1536235" y="5899778"/>
                </a:lnTo>
                <a:lnTo>
                  <a:pt x="1533763" y="5909657"/>
                </a:lnTo>
                <a:lnTo>
                  <a:pt x="1515236" y="5920769"/>
                </a:lnTo>
                <a:lnTo>
                  <a:pt x="1499180" y="5922000"/>
                </a:lnTo>
                <a:lnTo>
                  <a:pt x="1491773" y="5909649"/>
                </a:lnTo>
                <a:lnTo>
                  <a:pt x="1484365" y="5897297"/>
                </a:lnTo>
                <a:lnTo>
                  <a:pt x="1480662" y="5891121"/>
                </a:lnTo>
                <a:lnTo>
                  <a:pt x="1468311" y="5898528"/>
                </a:lnTo>
                <a:lnTo>
                  <a:pt x="1448552" y="5893584"/>
                </a:lnTo>
                <a:lnTo>
                  <a:pt x="1438673" y="5891112"/>
                </a:lnTo>
                <a:lnTo>
                  <a:pt x="1434969" y="5884936"/>
                </a:lnTo>
                <a:lnTo>
                  <a:pt x="1415210" y="5879992"/>
                </a:lnTo>
                <a:lnTo>
                  <a:pt x="1407803" y="5867640"/>
                </a:lnTo>
                <a:lnTo>
                  <a:pt x="1394220" y="5858993"/>
                </a:lnTo>
                <a:lnTo>
                  <a:pt x="1378165" y="5860224"/>
                </a:lnTo>
                <a:lnTo>
                  <a:pt x="1352230" y="5858983"/>
                </a:lnTo>
                <a:lnTo>
                  <a:pt x="1342351" y="5856512"/>
                </a:lnTo>
                <a:lnTo>
                  <a:pt x="1338647" y="5850336"/>
                </a:lnTo>
                <a:lnTo>
                  <a:pt x="1327537" y="5831808"/>
                </a:lnTo>
                <a:lnTo>
                  <a:pt x="1320130" y="5819457"/>
                </a:lnTo>
                <a:lnTo>
                  <a:pt x="1306547" y="5810809"/>
                </a:lnTo>
                <a:lnTo>
                  <a:pt x="1285557" y="5789809"/>
                </a:lnTo>
                <a:lnTo>
                  <a:pt x="1274446" y="5771282"/>
                </a:lnTo>
                <a:lnTo>
                  <a:pt x="1244817" y="5721876"/>
                </a:lnTo>
                <a:lnTo>
                  <a:pt x="1236178" y="5693469"/>
                </a:lnTo>
                <a:lnTo>
                  <a:pt x="1234946" y="5677414"/>
                </a:lnTo>
                <a:lnTo>
                  <a:pt x="1236188" y="5651480"/>
                </a:lnTo>
                <a:lnTo>
                  <a:pt x="1247308" y="5628018"/>
                </a:lnTo>
                <a:lnTo>
                  <a:pt x="1243604" y="5621842"/>
                </a:lnTo>
                <a:lnTo>
                  <a:pt x="1228789" y="5597139"/>
                </a:lnTo>
                <a:lnTo>
                  <a:pt x="1220151" y="5568732"/>
                </a:lnTo>
                <a:lnTo>
                  <a:pt x="1234975" y="5551445"/>
                </a:lnTo>
                <a:lnTo>
                  <a:pt x="1230040" y="5529215"/>
                </a:lnTo>
                <a:lnTo>
                  <a:pt x="1238687" y="5515632"/>
                </a:lnTo>
                <a:lnTo>
                  <a:pt x="1231279" y="5503280"/>
                </a:lnTo>
                <a:lnTo>
                  <a:pt x="1239928" y="5489697"/>
                </a:lnTo>
                <a:lnTo>
                  <a:pt x="1252280" y="5482290"/>
                </a:lnTo>
                <a:lnTo>
                  <a:pt x="1241168" y="5463763"/>
                </a:lnTo>
                <a:lnTo>
                  <a:pt x="1255993" y="5446476"/>
                </a:lnTo>
                <a:lnTo>
                  <a:pt x="1268344" y="5439069"/>
                </a:lnTo>
                <a:lnTo>
                  <a:pt x="1274520" y="5435365"/>
                </a:lnTo>
                <a:lnTo>
                  <a:pt x="1286870" y="5427958"/>
                </a:lnTo>
                <a:lnTo>
                  <a:pt x="1283167" y="5421782"/>
                </a:lnTo>
                <a:lnTo>
                  <a:pt x="1281936" y="5405728"/>
                </a:lnTo>
                <a:lnTo>
                  <a:pt x="1288112" y="5402023"/>
                </a:lnTo>
                <a:lnTo>
                  <a:pt x="1317760" y="5367451"/>
                </a:lnTo>
                <a:lnTo>
                  <a:pt x="1333823" y="5324231"/>
                </a:lnTo>
                <a:lnTo>
                  <a:pt x="1375822" y="5282250"/>
                </a:lnTo>
                <a:lnTo>
                  <a:pt x="1388182" y="5232852"/>
                </a:lnTo>
                <a:lnTo>
                  <a:pt x="1384479" y="5226677"/>
                </a:lnTo>
                <a:lnTo>
                  <a:pt x="1335073" y="5256305"/>
                </a:lnTo>
                <a:lnTo>
                  <a:pt x="1328897" y="5260010"/>
                </a:lnTo>
                <a:lnTo>
                  <a:pt x="1315314" y="5251361"/>
                </a:lnTo>
                <a:lnTo>
                  <a:pt x="1299259" y="5252594"/>
                </a:lnTo>
                <a:lnTo>
                  <a:pt x="1296788" y="5262473"/>
                </a:lnTo>
                <a:lnTo>
                  <a:pt x="1285668" y="5285934"/>
                </a:lnTo>
                <a:lnTo>
                  <a:pt x="1273316" y="5293341"/>
                </a:lnTo>
                <a:lnTo>
                  <a:pt x="1259733" y="5284694"/>
                </a:lnTo>
                <a:lnTo>
                  <a:pt x="1249853" y="5282221"/>
                </a:lnTo>
                <a:lnTo>
                  <a:pt x="1243677" y="5285925"/>
                </a:lnTo>
                <a:lnTo>
                  <a:pt x="1247382" y="5292101"/>
                </a:lnTo>
                <a:lnTo>
                  <a:pt x="1254789" y="5304453"/>
                </a:lnTo>
                <a:lnTo>
                  <a:pt x="1235030" y="5299509"/>
                </a:lnTo>
                <a:lnTo>
                  <a:pt x="1225151" y="5297036"/>
                </a:lnTo>
                <a:lnTo>
                  <a:pt x="1218975" y="5300740"/>
                </a:lnTo>
                <a:lnTo>
                  <a:pt x="1209095" y="5298267"/>
                </a:lnTo>
                <a:lnTo>
                  <a:pt x="1186865" y="5303203"/>
                </a:lnTo>
                <a:lnTo>
                  <a:pt x="1169578" y="5288378"/>
                </a:lnTo>
                <a:lnTo>
                  <a:pt x="1162171" y="5276028"/>
                </a:lnTo>
                <a:lnTo>
                  <a:pt x="1141171" y="5297017"/>
                </a:lnTo>
                <a:lnTo>
                  <a:pt x="1128820" y="5304424"/>
                </a:lnTo>
                <a:lnTo>
                  <a:pt x="1100414" y="5313064"/>
                </a:lnTo>
                <a:lnTo>
                  <a:pt x="1097941" y="5322943"/>
                </a:lnTo>
                <a:lnTo>
                  <a:pt x="1089293" y="5336526"/>
                </a:lnTo>
                <a:lnTo>
                  <a:pt x="1083118" y="5340229"/>
                </a:lnTo>
                <a:lnTo>
                  <a:pt x="1069535" y="5331582"/>
                </a:lnTo>
                <a:lnTo>
                  <a:pt x="1058423" y="5313054"/>
                </a:lnTo>
                <a:lnTo>
                  <a:pt x="1054720" y="5306878"/>
                </a:lnTo>
                <a:lnTo>
                  <a:pt x="1057193" y="5296999"/>
                </a:lnTo>
                <a:lnTo>
                  <a:pt x="1075719" y="5285888"/>
                </a:lnTo>
                <a:lnTo>
                  <a:pt x="1143653" y="5245149"/>
                </a:lnTo>
                <a:lnTo>
                  <a:pt x="1139949" y="5238973"/>
                </a:lnTo>
                <a:lnTo>
                  <a:pt x="1146125" y="5235269"/>
                </a:lnTo>
                <a:lnTo>
                  <a:pt x="1177004" y="5216751"/>
                </a:lnTo>
                <a:lnTo>
                  <a:pt x="1195531" y="5205640"/>
                </a:lnTo>
                <a:lnTo>
                  <a:pt x="1198003" y="5195761"/>
                </a:lnTo>
                <a:lnTo>
                  <a:pt x="1190597" y="5183410"/>
                </a:lnTo>
                <a:lnTo>
                  <a:pt x="1202947" y="5176002"/>
                </a:lnTo>
                <a:lnTo>
                  <a:pt x="1215299" y="5168595"/>
                </a:lnTo>
                <a:lnTo>
                  <a:pt x="1222706" y="5180947"/>
                </a:lnTo>
                <a:lnTo>
                  <a:pt x="1238761" y="5179715"/>
                </a:lnTo>
                <a:lnTo>
                  <a:pt x="1235057" y="5173540"/>
                </a:lnTo>
                <a:lnTo>
                  <a:pt x="1227650" y="5161188"/>
                </a:lnTo>
                <a:lnTo>
                  <a:pt x="1233826" y="5157485"/>
                </a:lnTo>
                <a:lnTo>
                  <a:pt x="1258529" y="5142670"/>
                </a:lnTo>
                <a:lnTo>
                  <a:pt x="1261001" y="5132791"/>
                </a:lnTo>
                <a:lnTo>
                  <a:pt x="1267177" y="5129087"/>
                </a:lnTo>
                <a:lnTo>
                  <a:pt x="1279528" y="5121680"/>
                </a:lnTo>
                <a:lnTo>
                  <a:pt x="1285704" y="5117976"/>
                </a:lnTo>
                <a:lnTo>
                  <a:pt x="1291880" y="5114273"/>
                </a:lnTo>
                <a:lnTo>
                  <a:pt x="1301760" y="5116745"/>
                </a:lnTo>
                <a:lnTo>
                  <a:pt x="1310407" y="5103162"/>
                </a:lnTo>
                <a:lnTo>
                  <a:pt x="1316583" y="5099459"/>
                </a:lnTo>
                <a:lnTo>
                  <a:pt x="1328935" y="5092051"/>
                </a:lnTo>
                <a:lnTo>
                  <a:pt x="1368461" y="5059950"/>
                </a:lnTo>
                <a:lnTo>
                  <a:pt x="1405516" y="5037728"/>
                </a:lnTo>
                <a:lnTo>
                  <a:pt x="1440098" y="5025387"/>
                </a:lnTo>
                <a:lnTo>
                  <a:pt x="1452449" y="5017979"/>
                </a:lnTo>
                <a:lnTo>
                  <a:pt x="1454921" y="5008099"/>
                </a:lnTo>
                <a:lnTo>
                  <a:pt x="1463570" y="4994517"/>
                </a:lnTo>
                <a:lnTo>
                  <a:pt x="1475921" y="4987110"/>
                </a:lnTo>
                <a:lnTo>
                  <a:pt x="1482097" y="4983406"/>
                </a:lnTo>
                <a:lnTo>
                  <a:pt x="1474690" y="4971054"/>
                </a:lnTo>
                <a:lnTo>
                  <a:pt x="1464810" y="4968583"/>
                </a:lnTo>
                <a:lnTo>
                  <a:pt x="1458634" y="4972286"/>
                </a:lnTo>
                <a:lnTo>
                  <a:pt x="1436404" y="4977221"/>
                </a:lnTo>
                <a:lnTo>
                  <a:pt x="1430228" y="4980924"/>
                </a:lnTo>
                <a:lnTo>
                  <a:pt x="1424052" y="4984629"/>
                </a:lnTo>
                <a:lnTo>
                  <a:pt x="1417876" y="4988332"/>
                </a:lnTo>
                <a:lnTo>
                  <a:pt x="1401822" y="4989563"/>
                </a:lnTo>
                <a:lnTo>
                  <a:pt x="1399349" y="4999443"/>
                </a:lnTo>
                <a:lnTo>
                  <a:pt x="1393173" y="5003146"/>
                </a:lnTo>
                <a:lnTo>
                  <a:pt x="1386997" y="5006850"/>
                </a:lnTo>
                <a:lnTo>
                  <a:pt x="1368470" y="5017961"/>
                </a:lnTo>
                <a:lnTo>
                  <a:pt x="1353646" y="5035248"/>
                </a:lnTo>
                <a:lnTo>
                  <a:pt x="1328944" y="5050062"/>
                </a:lnTo>
                <a:lnTo>
                  <a:pt x="1304240" y="5064877"/>
                </a:lnTo>
                <a:lnTo>
                  <a:pt x="1288185" y="5066108"/>
                </a:lnTo>
                <a:lnTo>
                  <a:pt x="1275834" y="5073515"/>
                </a:lnTo>
                <a:lnTo>
                  <a:pt x="1269658" y="5077218"/>
                </a:lnTo>
                <a:lnTo>
                  <a:pt x="1263483" y="5080921"/>
                </a:lnTo>
                <a:lnTo>
                  <a:pt x="1226429" y="5103143"/>
                </a:lnTo>
                <a:lnTo>
                  <a:pt x="1214077" y="5110550"/>
                </a:lnTo>
                <a:lnTo>
                  <a:pt x="1207901" y="5114254"/>
                </a:lnTo>
                <a:lnTo>
                  <a:pt x="1201725" y="5117957"/>
                </a:lnTo>
                <a:lnTo>
                  <a:pt x="1198021" y="5111783"/>
                </a:lnTo>
                <a:lnTo>
                  <a:pt x="1195549" y="5121662"/>
                </a:lnTo>
                <a:lnTo>
                  <a:pt x="1189374" y="5125364"/>
                </a:lnTo>
                <a:lnTo>
                  <a:pt x="1177022" y="5132772"/>
                </a:lnTo>
                <a:lnTo>
                  <a:pt x="1167142" y="5130300"/>
                </a:lnTo>
                <a:lnTo>
                  <a:pt x="1160968" y="5134003"/>
                </a:lnTo>
                <a:lnTo>
                  <a:pt x="1164671" y="5140179"/>
                </a:lnTo>
                <a:lnTo>
                  <a:pt x="1158495" y="5143883"/>
                </a:lnTo>
                <a:lnTo>
                  <a:pt x="1146143" y="5151290"/>
                </a:lnTo>
                <a:lnTo>
                  <a:pt x="1136264" y="5148818"/>
                </a:lnTo>
                <a:lnTo>
                  <a:pt x="1123913" y="5156225"/>
                </a:lnTo>
                <a:lnTo>
                  <a:pt x="1111561" y="5163632"/>
                </a:lnTo>
                <a:lnTo>
                  <a:pt x="1097978" y="5154985"/>
                </a:lnTo>
                <a:lnTo>
                  <a:pt x="1080682" y="5182151"/>
                </a:lnTo>
                <a:lnTo>
                  <a:pt x="1049803" y="5200668"/>
                </a:lnTo>
                <a:lnTo>
                  <a:pt x="1034980" y="5217955"/>
                </a:lnTo>
                <a:lnTo>
                  <a:pt x="1000398" y="5230297"/>
                </a:lnTo>
                <a:lnTo>
                  <a:pt x="1001638" y="5204362"/>
                </a:lnTo>
                <a:lnTo>
                  <a:pt x="1022637" y="5183372"/>
                </a:lnTo>
                <a:lnTo>
                  <a:pt x="1043637" y="5162383"/>
                </a:lnTo>
                <a:lnTo>
                  <a:pt x="1062165" y="5151272"/>
                </a:lnTo>
                <a:lnTo>
                  <a:pt x="1075757" y="5117930"/>
                </a:lnTo>
                <a:lnTo>
                  <a:pt x="1100460" y="5103115"/>
                </a:lnTo>
                <a:lnTo>
                  <a:pt x="1096756" y="5096940"/>
                </a:lnTo>
                <a:lnTo>
                  <a:pt x="1102931" y="5093237"/>
                </a:lnTo>
                <a:lnTo>
                  <a:pt x="1121459" y="5082125"/>
                </a:lnTo>
                <a:lnTo>
                  <a:pt x="1123932" y="5072246"/>
                </a:lnTo>
                <a:lnTo>
                  <a:pt x="1133810" y="5074718"/>
                </a:lnTo>
                <a:lnTo>
                  <a:pt x="1156041" y="5069783"/>
                </a:lnTo>
                <a:lnTo>
                  <a:pt x="1168392" y="5062376"/>
                </a:lnTo>
                <a:lnTo>
                  <a:pt x="1170865" y="5052496"/>
                </a:lnTo>
                <a:lnTo>
                  <a:pt x="1173337" y="5042617"/>
                </a:lnTo>
                <a:lnTo>
                  <a:pt x="1188161" y="5025330"/>
                </a:lnTo>
                <a:lnTo>
                  <a:pt x="1194337" y="5021627"/>
                </a:lnTo>
                <a:lnTo>
                  <a:pt x="1235095" y="5005581"/>
                </a:lnTo>
                <a:lnTo>
                  <a:pt x="1265974" y="4987064"/>
                </a:lnTo>
                <a:lnTo>
                  <a:pt x="1300556" y="4974721"/>
                </a:lnTo>
                <a:lnTo>
                  <a:pt x="1309203" y="4961138"/>
                </a:lnTo>
                <a:lnTo>
                  <a:pt x="1315379" y="4957435"/>
                </a:lnTo>
                <a:lnTo>
                  <a:pt x="1325259" y="4959907"/>
                </a:lnTo>
                <a:lnTo>
                  <a:pt x="1327731" y="4950028"/>
                </a:lnTo>
                <a:lnTo>
                  <a:pt x="1346258" y="4938916"/>
                </a:lnTo>
                <a:lnTo>
                  <a:pt x="1356137" y="4941389"/>
                </a:lnTo>
                <a:lnTo>
                  <a:pt x="1352434" y="4935213"/>
                </a:lnTo>
                <a:lnTo>
                  <a:pt x="1358610" y="4931509"/>
                </a:lnTo>
                <a:lnTo>
                  <a:pt x="1361082" y="4921630"/>
                </a:lnTo>
                <a:lnTo>
                  <a:pt x="1385784" y="4906816"/>
                </a:lnTo>
                <a:lnTo>
                  <a:pt x="1384553" y="4890760"/>
                </a:lnTo>
                <a:lnTo>
                  <a:pt x="1409256" y="4875946"/>
                </a:lnTo>
                <a:lnTo>
                  <a:pt x="1415432" y="4872243"/>
                </a:lnTo>
                <a:lnTo>
                  <a:pt x="1424079" y="4858660"/>
                </a:lnTo>
                <a:lnTo>
                  <a:pt x="1430255" y="4854957"/>
                </a:lnTo>
                <a:lnTo>
                  <a:pt x="1432728" y="4845077"/>
                </a:lnTo>
                <a:lnTo>
                  <a:pt x="1429024" y="4838901"/>
                </a:lnTo>
                <a:lnTo>
                  <a:pt x="1421617" y="4826549"/>
                </a:lnTo>
                <a:lnTo>
                  <a:pt x="1415441" y="4830253"/>
                </a:lnTo>
                <a:lnTo>
                  <a:pt x="1390739" y="4845068"/>
                </a:lnTo>
                <a:lnTo>
                  <a:pt x="1362331" y="4853706"/>
                </a:lnTo>
                <a:lnTo>
                  <a:pt x="1340101" y="4858641"/>
                </a:lnTo>
                <a:lnTo>
                  <a:pt x="1325278" y="4875928"/>
                </a:lnTo>
                <a:lnTo>
                  <a:pt x="1322805" y="4885807"/>
                </a:lnTo>
                <a:lnTo>
                  <a:pt x="1306750" y="4887038"/>
                </a:lnTo>
                <a:lnTo>
                  <a:pt x="1288223" y="4898150"/>
                </a:lnTo>
                <a:lnTo>
                  <a:pt x="1285750" y="4908029"/>
                </a:lnTo>
                <a:lnTo>
                  <a:pt x="1261047" y="4922843"/>
                </a:lnTo>
                <a:lnTo>
                  <a:pt x="1243752" y="4950009"/>
                </a:lnTo>
                <a:lnTo>
                  <a:pt x="1231400" y="4957416"/>
                </a:lnTo>
                <a:lnTo>
                  <a:pt x="1212873" y="4968527"/>
                </a:lnTo>
                <a:lnTo>
                  <a:pt x="1204225" y="4982109"/>
                </a:lnTo>
                <a:lnTo>
                  <a:pt x="1185697" y="4993221"/>
                </a:lnTo>
                <a:lnTo>
                  <a:pt x="1173347" y="5000628"/>
                </a:lnTo>
                <a:lnTo>
                  <a:pt x="1158522" y="5017914"/>
                </a:lnTo>
                <a:lnTo>
                  <a:pt x="1139995" y="5029026"/>
                </a:lnTo>
                <a:lnTo>
                  <a:pt x="1133819" y="5032729"/>
                </a:lnTo>
                <a:lnTo>
                  <a:pt x="1115293" y="5043840"/>
                </a:lnTo>
                <a:lnTo>
                  <a:pt x="1109117" y="5047543"/>
                </a:lnTo>
                <a:lnTo>
                  <a:pt x="1090590" y="5058653"/>
                </a:lnTo>
                <a:lnTo>
                  <a:pt x="1084414" y="5062358"/>
                </a:lnTo>
                <a:lnTo>
                  <a:pt x="1078238" y="5066062"/>
                </a:lnTo>
                <a:lnTo>
                  <a:pt x="1072062" y="5069765"/>
                </a:lnTo>
                <a:lnTo>
                  <a:pt x="1059711" y="5077172"/>
                </a:lnTo>
                <a:lnTo>
                  <a:pt x="1043656" y="5078403"/>
                </a:lnTo>
                <a:lnTo>
                  <a:pt x="1015249" y="5087042"/>
                </a:lnTo>
                <a:lnTo>
                  <a:pt x="995490" y="5082098"/>
                </a:lnTo>
                <a:lnTo>
                  <a:pt x="979435" y="5083329"/>
                </a:lnTo>
                <a:lnTo>
                  <a:pt x="969557" y="5080857"/>
                </a:lnTo>
                <a:lnTo>
                  <a:pt x="959677" y="5078384"/>
                </a:lnTo>
                <a:lnTo>
                  <a:pt x="948566" y="5059857"/>
                </a:lnTo>
                <a:lnTo>
                  <a:pt x="942390" y="5063561"/>
                </a:lnTo>
                <a:lnTo>
                  <a:pt x="930039" y="5070969"/>
                </a:lnTo>
                <a:lnTo>
                  <a:pt x="941149" y="5089496"/>
                </a:lnTo>
                <a:lnTo>
                  <a:pt x="938677" y="5099375"/>
                </a:lnTo>
                <a:lnTo>
                  <a:pt x="932502" y="5103079"/>
                </a:lnTo>
                <a:lnTo>
                  <a:pt x="926326" y="5106782"/>
                </a:lnTo>
                <a:lnTo>
                  <a:pt x="922622" y="5100606"/>
                </a:lnTo>
                <a:lnTo>
                  <a:pt x="886808" y="5096893"/>
                </a:lnTo>
                <a:lnTo>
                  <a:pt x="862105" y="5111708"/>
                </a:lnTo>
                <a:lnTo>
                  <a:pt x="843578" y="5122819"/>
                </a:lnTo>
                <a:lnTo>
                  <a:pt x="820107" y="5153688"/>
                </a:lnTo>
                <a:lnTo>
                  <a:pt x="795404" y="5168503"/>
                </a:lnTo>
                <a:lnTo>
                  <a:pt x="757117" y="5174670"/>
                </a:lnTo>
                <a:lnTo>
                  <a:pt x="753413" y="5168494"/>
                </a:lnTo>
                <a:lnTo>
                  <a:pt x="725007" y="5177132"/>
                </a:lnTo>
                <a:lnTo>
                  <a:pt x="708953" y="5178364"/>
                </a:lnTo>
                <a:lnTo>
                  <a:pt x="689194" y="5173419"/>
                </a:lnTo>
                <a:lnTo>
                  <a:pt x="678073" y="5196881"/>
                </a:lnTo>
                <a:lnTo>
                  <a:pt x="659546" y="5207993"/>
                </a:lnTo>
                <a:lnTo>
                  <a:pt x="650899" y="5221576"/>
                </a:lnTo>
                <a:lnTo>
                  <a:pt x="632371" y="5232686"/>
                </a:lnTo>
                <a:lnTo>
                  <a:pt x="626195" y="5236389"/>
                </a:lnTo>
                <a:lnTo>
                  <a:pt x="613844" y="5243796"/>
                </a:lnTo>
                <a:lnTo>
                  <a:pt x="597789" y="5245029"/>
                </a:lnTo>
                <a:lnTo>
                  <a:pt x="591613" y="5248732"/>
                </a:lnTo>
                <a:lnTo>
                  <a:pt x="584206" y="5236380"/>
                </a:lnTo>
                <a:lnTo>
                  <a:pt x="547151" y="5258602"/>
                </a:lnTo>
                <a:lnTo>
                  <a:pt x="558262" y="5277129"/>
                </a:lnTo>
                <a:lnTo>
                  <a:pt x="548383" y="5274658"/>
                </a:lnTo>
                <a:lnTo>
                  <a:pt x="528624" y="5269712"/>
                </a:lnTo>
                <a:lnTo>
                  <a:pt x="522448" y="5273416"/>
                </a:lnTo>
                <a:lnTo>
                  <a:pt x="471802" y="5328980"/>
                </a:lnTo>
                <a:lnTo>
                  <a:pt x="403869" y="5369719"/>
                </a:lnTo>
                <a:lnTo>
                  <a:pt x="393989" y="5367247"/>
                </a:lnTo>
                <a:lnTo>
                  <a:pt x="380406" y="5358599"/>
                </a:lnTo>
                <a:lnTo>
                  <a:pt x="368054" y="5366006"/>
                </a:lnTo>
                <a:lnTo>
                  <a:pt x="269243" y="5425264"/>
                </a:lnTo>
                <a:lnTo>
                  <a:pt x="258131" y="5406736"/>
                </a:lnTo>
                <a:lnTo>
                  <a:pt x="254428" y="5400560"/>
                </a:lnTo>
                <a:lnTo>
                  <a:pt x="240845" y="5391913"/>
                </a:lnTo>
                <a:lnTo>
                  <a:pt x="218615" y="5396849"/>
                </a:lnTo>
                <a:lnTo>
                  <a:pt x="222318" y="5403023"/>
                </a:lnTo>
                <a:lnTo>
                  <a:pt x="223549" y="5419079"/>
                </a:lnTo>
                <a:lnTo>
                  <a:pt x="192670" y="5437596"/>
                </a:lnTo>
                <a:lnTo>
                  <a:pt x="186496" y="5441301"/>
                </a:lnTo>
                <a:lnTo>
                  <a:pt x="180320" y="5445004"/>
                </a:lnTo>
                <a:lnTo>
                  <a:pt x="130914" y="5474633"/>
                </a:lnTo>
                <a:lnTo>
                  <a:pt x="124738" y="5478337"/>
                </a:lnTo>
                <a:lnTo>
                  <a:pt x="118562" y="5482040"/>
                </a:lnTo>
                <a:lnTo>
                  <a:pt x="112386" y="5485744"/>
                </a:lnTo>
                <a:lnTo>
                  <a:pt x="100034" y="5493151"/>
                </a:lnTo>
                <a:lnTo>
                  <a:pt x="93859" y="5496854"/>
                </a:lnTo>
                <a:lnTo>
                  <a:pt x="87683" y="5500558"/>
                </a:lnTo>
                <a:lnTo>
                  <a:pt x="85211" y="5510437"/>
                </a:lnTo>
                <a:lnTo>
                  <a:pt x="72859" y="5517845"/>
                </a:lnTo>
                <a:lnTo>
                  <a:pt x="66684" y="5521549"/>
                </a:lnTo>
                <a:lnTo>
                  <a:pt x="60508" y="5525252"/>
                </a:lnTo>
                <a:lnTo>
                  <a:pt x="54332" y="5528956"/>
                </a:lnTo>
                <a:lnTo>
                  <a:pt x="58035" y="5535130"/>
                </a:lnTo>
                <a:lnTo>
                  <a:pt x="61740" y="5541306"/>
                </a:lnTo>
                <a:lnTo>
                  <a:pt x="49388" y="5548714"/>
                </a:lnTo>
                <a:lnTo>
                  <a:pt x="43212" y="5552418"/>
                </a:lnTo>
                <a:lnTo>
                  <a:pt x="39509" y="5546242"/>
                </a:lnTo>
                <a:lnTo>
                  <a:pt x="29629" y="5543769"/>
                </a:lnTo>
                <a:lnTo>
                  <a:pt x="32102" y="5533890"/>
                </a:lnTo>
                <a:lnTo>
                  <a:pt x="20990" y="5515363"/>
                </a:lnTo>
                <a:lnTo>
                  <a:pt x="23463" y="5505484"/>
                </a:lnTo>
                <a:lnTo>
                  <a:pt x="17286" y="5509187"/>
                </a:lnTo>
                <a:lnTo>
                  <a:pt x="7407" y="5506716"/>
                </a:lnTo>
                <a:lnTo>
                  <a:pt x="0" y="5494364"/>
                </a:lnTo>
                <a:lnTo>
                  <a:pt x="2473" y="5484484"/>
                </a:lnTo>
                <a:lnTo>
                  <a:pt x="8649" y="5480781"/>
                </a:lnTo>
                <a:lnTo>
                  <a:pt x="39526" y="5462262"/>
                </a:lnTo>
                <a:lnTo>
                  <a:pt x="35823" y="5456088"/>
                </a:lnTo>
                <a:lnTo>
                  <a:pt x="48175" y="5448679"/>
                </a:lnTo>
                <a:lnTo>
                  <a:pt x="54351" y="5444976"/>
                </a:lnTo>
                <a:lnTo>
                  <a:pt x="60527" y="5441273"/>
                </a:lnTo>
                <a:lnTo>
                  <a:pt x="116108" y="5407940"/>
                </a:lnTo>
                <a:lnTo>
                  <a:pt x="122283" y="5404237"/>
                </a:lnTo>
                <a:lnTo>
                  <a:pt x="125988" y="5410413"/>
                </a:lnTo>
                <a:lnTo>
                  <a:pt x="129691" y="5416589"/>
                </a:lnTo>
                <a:lnTo>
                  <a:pt x="137098" y="5428939"/>
                </a:lnTo>
                <a:lnTo>
                  <a:pt x="146978" y="5431412"/>
                </a:lnTo>
                <a:lnTo>
                  <a:pt x="159328" y="5424005"/>
                </a:lnTo>
                <a:lnTo>
                  <a:pt x="214910" y="5390673"/>
                </a:lnTo>
                <a:lnTo>
                  <a:pt x="235910" y="5369683"/>
                </a:lnTo>
                <a:lnTo>
                  <a:pt x="254437" y="5358571"/>
                </a:lnTo>
                <a:lnTo>
                  <a:pt x="276669" y="5353637"/>
                </a:lnTo>
                <a:lnTo>
                  <a:pt x="285316" y="5340054"/>
                </a:lnTo>
                <a:lnTo>
                  <a:pt x="277909" y="5327702"/>
                </a:lnTo>
                <a:lnTo>
                  <a:pt x="395248" y="5257333"/>
                </a:lnTo>
                <a:lnTo>
                  <a:pt x="515060" y="5177086"/>
                </a:lnTo>
                <a:lnTo>
                  <a:pt x="527411" y="5169679"/>
                </a:lnTo>
                <a:lnTo>
                  <a:pt x="523707" y="5163503"/>
                </a:lnTo>
                <a:lnTo>
                  <a:pt x="536059" y="5156096"/>
                </a:lnTo>
                <a:lnTo>
                  <a:pt x="542234" y="5152392"/>
                </a:lnTo>
                <a:lnTo>
                  <a:pt x="558289" y="5151160"/>
                </a:lnTo>
                <a:lnTo>
                  <a:pt x="576818" y="5140050"/>
                </a:lnTo>
                <a:lnTo>
                  <a:pt x="585465" y="5126467"/>
                </a:lnTo>
                <a:lnTo>
                  <a:pt x="580530" y="5104235"/>
                </a:lnTo>
                <a:lnTo>
                  <a:pt x="573122" y="5091885"/>
                </a:lnTo>
                <a:lnTo>
                  <a:pt x="571891" y="5075829"/>
                </a:lnTo>
                <a:lnTo>
                  <a:pt x="560781" y="5057302"/>
                </a:lnTo>
                <a:lnTo>
                  <a:pt x="559549" y="5041247"/>
                </a:lnTo>
                <a:lnTo>
                  <a:pt x="558318" y="5025193"/>
                </a:lnTo>
                <a:lnTo>
                  <a:pt x="554613" y="5019017"/>
                </a:lnTo>
                <a:lnTo>
                  <a:pt x="573141" y="5007905"/>
                </a:lnTo>
                <a:lnTo>
                  <a:pt x="585493" y="5000498"/>
                </a:lnTo>
                <a:lnTo>
                  <a:pt x="613899" y="4991859"/>
                </a:lnTo>
                <a:lnTo>
                  <a:pt x="646009" y="4989397"/>
                </a:lnTo>
                <a:lnTo>
                  <a:pt x="658361" y="4981989"/>
                </a:lnTo>
                <a:lnTo>
                  <a:pt x="683064" y="4967175"/>
                </a:lnTo>
                <a:lnTo>
                  <a:pt x="681833" y="4951120"/>
                </a:lnTo>
                <a:lnTo>
                  <a:pt x="690480" y="4937537"/>
                </a:lnTo>
                <a:lnTo>
                  <a:pt x="696656" y="4933833"/>
                </a:lnTo>
                <a:lnTo>
                  <a:pt x="702831" y="4930130"/>
                </a:lnTo>
                <a:lnTo>
                  <a:pt x="712711" y="4932602"/>
                </a:lnTo>
                <a:lnTo>
                  <a:pt x="732469" y="4937546"/>
                </a:lnTo>
                <a:lnTo>
                  <a:pt x="725063" y="4925195"/>
                </a:lnTo>
                <a:lnTo>
                  <a:pt x="727535" y="4915316"/>
                </a:lnTo>
                <a:lnTo>
                  <a:pt x="733711" y="4911611"/>
                </a:lnTo>
                <a:lnTo>
                  <a:pt x="795467" y="4874575"/>
                </a:lnTo>
                <a:lnTo>
                  <a:pt x="804116" y="4860992"/>
                </a:lnTo>
                <a:lnTo>
                  <a:pt x="820171" y="4859761"/>
                </a:lnTo>
                <a:lnTo>
                  <a:pt x="838698" y="4848651"/>
                </a:lnTo>
                <a:lnTo>
                  <a:pt x="851050" y="4841244"/>
                </a:lnTo>
                <a:lnTo>
                  <a:pt x="847346" y="4835068"/>
                </a:lnTo>
                <a:lnTo>
                  <a:pt x="853522" y="4831365"/>
                </a:lnTo>
                <a:lnTo>
                  <a:pt x="859698" y="4827661"/>
                </a:lnTo>
                <a:lnTo>
                  <a:pt x="865874" y="4823956"/>
                </a:lnTo>
                <a:lnTo>
                  <a:pt x="880697" y="4806670"/>
                </a:lnTo>
                <a:lnTo>
                  <a:pt x="883169" y="4796791"/>
                </a:lnTo>
                <a:lnTo>
                  <a:pt x="889345" y="4793087"/>
                </a:lnTo>
                <a:lnTo>
                  <a:pt x="1026453" y="4685673"/>
                </a:lnTo>
                <a:lnTo>
                  <a:pt x="1164791" y="4594315"/>
                </a:lnTo>
                <a:lnTo>
                  <a:pt x="1251250" y="4542465"/>
                </a:lnTo>
                <a:lnTo>
                  <a:pt x="1327833" y="4488142"/>
                </a:lnTo>
                <a:lnTo>
                  <a:pt x="1340183" y="4480735"/>
                </a:lnTo>
                <a:lnTo>
                  <a:pt x="1401941" y="4443699"/>
                </a:lnTo>
                <a:lnTo>
                  <a:pt x="1469874" y="4402960"/>
                </a:lnTo>
                <a:lnTo>
                  <a:pt x="1550160" y="4354812"/>
                </a:lnTo>
                <a:lnTo>
                  <a:pt x="1561280" y="4331350"/>
                </a:lnTo>
                <a:lnTo>
                  <a:pt x="1585983" y="4316536"/>
                </a:lnTo>
                <a:lnTo>
                  <a:pt x="1610685" y="4301722"/>
                </a:lnTo>
                <a:lnTo>
                  <a:pt x="1692202" y="4269630"/>
                </a:lnTo>
                <a:lnTo>
                  <a:pt x="1771255" y="4205428"/>
                </a:lnTo>
                <a:lnTo>
                  <a:pt x="1783606" y="4198021"/>
                </a:lnTo>
                <a:lnTo>
                  <a:pt x="1788551" y="4178262"/>
                </a:lnTo>
                <a:lnTo>
                  <a:pt x="1797199" y="4164679"/>
                </a:lnTo>
                <a:lnTo>
                  <a:pt x="1814494" y="4137513"/>
                </a:lnTo>
                <a:lnTo>
                  <a:pt x="1823143" y="4123930"/>
                </a:lnTo>
                <a:lnTo>
                  <a:pt x="1841670" y="4112819"/>
                </a:lnTo>
                <a:lnTo>
                  <a:pt x="1837966" y="4106644"/>
                </a:lnTo>
                <a:lnTo>
                  <a:pt x="1844142" y="4102939"/>
                </a:lnTo>
                <a:lnTo>
                  <a:pt x="1868845" y="4088125"/>
                </a:lnTo>
                <a:lnTo>
                  <a:pt x="1875020" y="4084422"/>
                </a:lnTo>
                <a:lnTo>
                  <a:pt x="1871316" y="4078246"/>
                </a:lnTo>
                <a:lnTo>
                  <a:pt x="1867613" y="4072070"/>
                </a:lnTo>
                <a:lnTo>
                  <a:pt x="1879965" y="4064663"/>
                </a:lnTo>
                <a:lnTo>
                  <a:pt x="1892317" y="4057256"/>
                </a:lnTo>
                <a:lnTo>
                  <a:pt x="1898492" y="4053553"/>
                </a:lnTo>
                <a:lnTo>
                  <a:pt x="1904668" y="4049849"/>
                </a:lnTo>
                <a:lnTo>
                  <a:pt x="1903437" y="4033794"/>
                </a:lnTo>
                <a:lnTo>
                  <a:pt x="1921963" y="4022683"/>
                </a:lnTo>
                <a:lnTo>
                  <a:pt x="1928140" y="4018980"/>
                </a:lnTo>
                <a:lnTo>
                  <a:pt x="1924435" y="4012804"/>
                </a:lnTo>
                <a:lnTo>
                  <a:pt x="1930612" y="4009100"/>
                </a:lnTo>
                <a:lnTo>
                  <a:pt x="1926907" y="4002924"/>
                </a:lnTo>
                <a:lnTo>
                  <a:pt x="1917028" y="4000452"/>
                </a:lnTo>
                <a:lnTo>
                  <a:pt x="1892326" y="4015267"/>
                </a:lnTo>
                <a:lnTo>
                  <a:pt x="1866391" y="4014025"/>
                </a:lnTo>
                <a:lnTo>
                  <a:pt x="1841689" y="4028840"/>
                </a:lnTo>
                <a:lnTo>
                  <a:pt x="1835513" y="4032544"/>
                </a:lnTo>
                <a:lnTo>
                  <a:pt x="1816985" y="4043654"/>
                </a:lnTo>
                <a:lnTo>
                  <a:pt x="1807106" y="4041183"/>
                </a:lnTo>
                <a:lnTo>
                  <a:pt x="1797227" y="4038710"/>
                </a:lnTo>
                <a:lnTo>
                  <a:pt x="1693469" y="4117726"/>
                </a:lnTo>
                <a:lnTo>
                  <a:pt x="1582306" y="4184391"/>
                </a:lnTo>
                <a:lnTo>
                  <a:pt x="1547724" y="4196734"/>
                </a:lnTo>
                <a:lnTo>
                  <a:pt x="1510670" y="4218956"/>
                </a:lnTo>
                <a:lnTo>
                  <a:pt x="1483495" y="4243649"/>
                </a:lnTo>
                <a:lnTo>
                  <a:pt x="1304398" y="4351053"/>
                </a:lnTo>
                <a:lnTo>
                  <a:pt x="1151236" y="4459699"/>
                </a:lnTo>
                <a:lnTo>
                  <a:pt x="1027720" y="4533771"/>
                </a:lnTo>
                <a:lnTo>
                  <a:pt x="902974" y="4591787"/>
                </a:lnTo>
                <a:lnTo>
                  <a:pt x="910381" y="4604139"/>
                </a:lnTo>
                <a:lnTo>
                  <a:pt x="896798" y="4595491"/>
                </a:lnTo>
                <a:lnTo>
                  <a:pt x="890622" y="4599194"/>
                </a:lnTo>
                <a:lnTo>
                  <a:pt x="891854" y="4615250"/>
                </a:lnTo>
                <a:lnTo>
                  <a:pt x="885678" y="4618953"/>
                </a:lnTo>
                <a:lnTo>
                  <a:pt x="737461" y="4707840"/>
                </a:lnTo>
                <a:lnTo>
                  <a:pt x="734988" y="4717719"/>
                </a:lnTo>
                <a:lnTo>
                  <a:pt x="718934" y="4718950"/>
                </a:lnTo>
                <a:lnTo>
                  <a:pt x="704109" y="4736237"/>
                </a:lnTo>
                <a:lnTo>
                  <a:pt x="689286" y="4753523"/>
                </a:lnTo>
                <a:lnTo>
                  <a:pt x="676935" y="4760930"/>
                </a:lnTo>
                <a:lnTo>
                  <a:pt x="654704" y="4765866"/>
                </a:lnTo>
                <a:lnTo>
                  <a:pt x="639880" y="4783152"/>
                </a:lnTo>
                <a:lnTo>
                  <a:pt x="618880" y="4804143"/>
                </a:lnTo>
                <a:lnTo>
                  <a:pt x="588002" y="4822661"/>
                </a:lnTo>
                <a:lnTo>
                  <a:pt x="563298" y="4837474"/>
                </a:lnTo>
                <a:lnTo>
                  <a:pt x="534892" y="4846114"/>
                </a:lnTo>
                <a:lnTo>
                  <a:pt x="512662" y="4851048"/>
                </a:lnTo>
                <a:lnTo>
                  <a:pt x="481783" y="4869567"/>
                </a:lnTo>
                <a:lnTo>
                  <a:pt x="473134" y="4883149"/>
                </a:lnTo>
                <a:lnTo>
                  <a:pt x="470662" y="4893029"/>
                </a:lnTo>
                <a:lnTo>
                  <a:pt x="464487" y="4896732"/>
                </a:lnTo>
                <a:lnTo>
                  <a:pt x="458311" y="4900436"/>
                </a:lnTo>
                <a:lnTo>
                  <a:pt x="448432" y="4897963"/>
                </a:lnTo>
                <a:lnTo>
                  <a:pt x="432376" y="4899195"/>
                </a:lnTo>
                <a:lnTo>
                  <a:pt x="429905" y="4909075"/>
                </a:lnTo>
                <a:lnTo>
                  <a:pt x="433608" y="4915251"/>
                </a:lnTo>
                <a:lnTo>
                  <a:pt x="423729" y="4912778"/>
                </a:lnTo>
                <a:lnTo>
                  <a:pt x="413849" y="4910306"/>
                </a:lnTo>
                <a:lnTo>
                  <a:pt x="405201" y="4923889"/>
                </a:lnTo>
                <a:lnTo>
                  <a:pt x="386674" y="4934999"/>
                </a:lnTo>
                <a:lnTo>
                  <a:pt x="358268" y="4943638"/>
                </a:lnTo>
                <a:lnTo>
                  <a:pt x="277982" y="4991786"/>
                </a:lnTo>
                <a:lnTo>
                  <a:pt x="275511" y="5001665"/>
                </a:lnTo>
                <a:lnTo>
                  <a:pt x="279214" y="5007840"/>
                </a:lnTo>
                <a:lnTo>
                  <a:pt x="273038" y="5011544"/>
                </a:lnTo>
                <a:lnTo>
                  <a:pt x="269335" y="5005369"/>
                </a:lnTo>
                <a:lnTo>
                  <a:pt x="259455" y="5002896"/>
                </a:lnTo>
                <a:lnTo>
                  <a:pt x="244632" y="5020183"/>
                </a:lnTo>
                <a:lnTo>
                  <a:pt x="235985" y="5033766"/>
                </a:lnTo>
                <a:lnTo>
                  <a:pt x="229809" y="5037469"/>
                </a:lnTo>
                <a:lnTo>
                  <a:pt x="224864" y="5057228"/>
                </a:lnTo>
                <a:lnTo>
                  <a:pt x="211281" y="5048581"/>
                </a:lnTo>
                <a:lnTo>
                  <a:pt x="205105" y="5052284"/>
                </a:lnTo>
                <a:lnTo>
                  <a:pt x="181634" y="5083153"/>
                </a:lnTo>
                <a:lnTo>
                  <a:pt x="149523" y="5085617"/>
                </a:lnTo>
                <a:lnTo>
                  <a:pt x="118645" y="5104134"/>
                </a:lnTo>
                <a:lnTo>
                  <a:pt x="87766" y="5122652"/>
                </a:lnTo>
                <a:lnTo>
                  <a:pt x="108765" y="5101661"/>
                </a:lnTo>
                <a:lnTo>
                  <a:pt x="132237" y="5070792"/>
                </a:lnTo>
                <a:lnTo>
                  <a:pt x="156940" y="5055978"/>
                </a:lnTo>
                <a:lnTo>
                  <a:pt x="175466" y="5044868"/>
                </a:lnTo>
                <a:lnTo>
                  <a:pt x="180412" y="5025109"/>
                </a:lnTo>
                <a:lnTo>
                  <a:pt x="193994" y="5033756"/>
                </a:lnTo>
                <a:lnTo>
                  <a:pt x="198938" y="5013997"/>
                </a:lnTo>
                <a:lnTo>
                  <a:pt x="217466" y="5002887"/>
                </a:lnTo>
                <a:lnTo>
                  <a:pt x="235993" y="4991776"/>
                </a:lnTo>
                <a:lnTo>
                  <a:pt x="243400" y="5004127"/>
                </a:lnTo>
                <a:lnTo>
                  <a:pt x="268104" y="4989313"/>
                </a:lnTo>
                <a:lnTo>
                  <a:pt x="266872" y="4973258"/>
                </a:lnTo>
                <a:lnTo>
                  <a:pt x="279224" y="4965851"/>
                </a:lnTo>
                <a:lnTo>
                  <a:pt x="285400" y="4962147"/>
                </a:lnTo>
                <a:lnTo>
                  <a:pt x="291576" y="4958444"/>
                </a:lnTo>
                <a:lnTo>
                  <a:pt x="297751" y="4954740"/>
                </a:lnTo>
                <a:lnTo>
                  <a:pt x="316277" y="4943629"/>
                </a:lnTo>
                <a:lnTo>
                  <a:pt x="322453" y="4939925"/>
                </a:lnTo>
                <a:lnTo>
                  <a:pt x="337278" y="4922639"/>
                </a:lnTo>
                <a:lnTo>
                  <a:pt x="345925" y="4909056"/>
                </a:lnTo>
                <a:lnTo>
                  <a:pt x="364453" y="4897946"/>
                </a:lnTo>
                <a:lnTo>
                  <a:pt x="370629" y="4894242"/>
                </a:lnTo>
                <a:lnTo>
                  <a:pt x="382980" y="4886835"/>
                </a:lnTo>
                <a:lnTo>
                  <a:pt x="395331" y="4879427"/>
                </a:lnTo>
                <a:lnTo>
                  <a:pt x="527494" y="4791772"/>
                </a:lnTo>
                <a:lnTo>
                  <a:pt x="646074" y="4695470"/>
                </a:lnTo>
                <a:lnTo>
                  <a:pt x="772062" y="4611518"/>
                </a:lnTo>
                <a:lnTo>
                  <a:pt x="786885" y="4594231"/>
                </a:lnTo>
                <a:lnTo>
                  <a:pt x="795532" y="4580648"/>
                </a:lnTo>
                <a:lnTo>
                  <a:pt x="820236" y="4565835"/>
                </a:lnTo>
                <a:lnTo>
                  <a:pt x="832587" y="4558428"/>
                </a:lnTo>
                <a:lnTo>
                  <a:pt x="844939" y="4551020"/>
                </a:lnTo>
                <a:lnTo>
                  <a:pt x="857290" y="4543613"/>
                </a:lnTo>
                <a:lnTo>
                  <a:pt x="856059" y="4527558"/>
                </a:lnTo>
                <a:lnTo>
                  <a:pt x="858530" y="4517679"/>
                </a:lnTo>
                <a:lnTo>
                  <a:pt x="877058" y="4506567"/>
                </a:lnTo>
                <a:lnTo>
                  <a:pt x="879531" y="4496688"/>
                </a:lnTo>
                <a:lnTo>
                  <a:pt x="875827" y="4490513"/>
                </a:lnTo>
                <a:lnTo>
                  <a:pt x="874595" y="4474458"/>
                </a:lnTo>
                <a:lnTo>
                  <a:pt x="861012" y="4465809"/>
                </a:lnTo>
                <a:lnTo>
                  <a:pt x="863485" y="4455930"/>
                </a:lnTo>
                <a:lnTo>
                  <a:pt x="875837" y="4448523"/>
                </a:lnTo>
                <a:lnTo>
                  <a:pt x="882012" y="4444819"/>
                </a:lnTo>
                <a:lnTo>
                  <a:pt x="894363" y="4437412"/>
                </a:lnTo>
                <a:lnTo>
                  <a:pt x="906714" y="4430005"/>
                </a:lnTo>
                <a:lnTo>
                  <a:pt x="903011" y="4423829"/>
                </a:lnTo>
                <a:lnTo>
                  <a:pt x="895604" y="4411477"/>
                </a:lnTo>
                <a:lnTo>
                  <a:pt x="926483" y="4392960"/>
                </a:lnTo>
                <a:lnTo>
                  <a:pt x="935131" y="4379377"/>
                </a:lnTo>
                <a:lnTo>
                  <a:pt x="953658" y="4368265"/>
                </a:lnTo>
                <a:lnTo>
                  <a:pt x="966009" y="4360858"/>
                </a:lnTo>
                <a:lnTo>
                  <a:pt x="968481" y="4350979"/>
                </a:lnTo>
                <a:lnTo>
                  <a:pt x="987009" y="4339869"/>
                </a:lnTo>
                <a:lnTo>
                  <a:pt x="993184" y="4336165"/>
                </a:lnTo>
                <a:lnTo>
                  <a:pt x="1085820" y="4280611"/>
                </a:lnTo>
                <a:lnTo>
                  <a:pt x="1091996" y="4276907"/>
                </a:lnTo>
                <a:lnTo>
                  <a:pt x="1110523" y="4265797"/>
                </a:lnTo>
                <a:lnTo>
                  <a:pt x="1112996" y="4255917"/>
                </a:lnTo>
                <a:lnTo>
                  <a:pt x="1117940" y="4236158"/>
                </a:lnTo>
                <a:lnTo>
                  <a:pt x="1136468" y="4225048"/>
                </a:lnTo>
                <a:lnTo>
                  <a:pt x="1142642" y="4221344"/>
                </a:lnTo>
                <a:lnTo>
                  <a:pt x="1145115" y="4211465"/>
                </a:lnTo>
                <a:lnTo>
                  <a:pt x="1163643" y="4200353"/>
                </a:lnTo>
                <a:lnTo>
                  <a:pt x="1172290" y="4186770"/>
                </a:lnTo>
                <a:lnTo>
                  <a:pt x="1187114" y="4169484"/>
                </a:lnTo>
                <a:lnTo>
                  <a:pt x="1193290" y="4165780"/>
                </a:lnTo>
                <a:lnTo>
                  <a:pt x="1292102" y="4106524"/>
                </a:lnTo>
                <a:lnTo>
                  <a:pt x="1290870" y="4090468"/>
                </a:lnTo>
                <a:lnTo>
                  <a:pt x="1341507" y="4076894"/>
                </a:lnTo>
                <a:lnTo>
                  <a:pt x="1376090" y="4064552"/>
                </a:lnTo>
                <a:lnTo>
                  <a:pt x="1403265" y="4039858"/>
                </a:lnTo>
                <a:lnTo>
                  <a:pt x="1440320" y="4017637"/>
                </a:lnTo>
                <a:lnTo>
                  <a:pt x="1471199" y="3999118"/>
                </a:lnTo>
                <a:lnTo>
                  <a:pt x="1494670" y="3968249"/>
                </a:lnTo>
                <a:lnTo>
                  <a:pt x="1509494" y="3950963"/>
                </a:lnTo>
                <a:lnTo>
                  <a:pt x="1524317" y="3933676"/>
                </a:lnTo>
                <a:lnTo>
                  <a:pt x="1532966" y="3920093"/>
                </a:lnTo>
                <a:lnTo>
                  <a:pt x="1545316" y="3912686"/>
                </a:lnTo>
                <a:lnTo>
                  <a:pt x="1541613" y="3906510"/>
                </a:lnTo>
                <a:lnTo>
                  <a:pt x="1540382" y="3890455"/>
                </a:lnTo>
                <a:lnTo>
                  <a:pt x="1553965" y="3899103"/>
                </a:lnTo>
                <a:lnTo>
                  <a:pt x="1560141" y="3895400"/>
                </a:lnTo>
                <a:lnTo>
                  <a:pt x="1576195" y="3894168"/>
                </a:lnTo>
                <a:lnTo>
                  <a:pt x="1582371" y="3890464"/>
                </a:lnTo>
                <a:lnTo>
                  <a:pt x="1578668" y="3884288"/>
                </a:lnTo>
                <a:lnTo>
                  <a:pt x="1584844" y="3880585"/>
                </a:lnTo>
                <a:lnTo>
                  <a:pt x="1583613" y="3864531"/>
                </a:lnTo>
                <a:lnTo>
                  <a:pt x="1602140" y="3853419"/>
                </a:lnTo>
                <a:lnTo>
                  <a:pt x="1604611" y="3843539"/>
                </a:lnTo>
                <a:lnTo>
                  <a:pt x="1610787" y="3839836"/>
                </a:lnTo>
                <a:lnTo>
                  <a:pt x="1616963" y="3836133"/>
                </a:lnTo>
                <a:lnTo>
                  <a:pt x="1629315" y="3828726"/>
                </a:lnTo>
                <a:lnTo>
                  <a:pt x="1635490" y="3825022"/>
                </a:lnTo>
                <a:lnTo>
                  <a:pt x="1721951" y="3773171"/>
                </a:lnTo>
                <a:lnTo>
                  <a:pt x="1728126" y="3769468"/>
                </a:lnTo>
                <a:lnTo>
                  <a:pt x="1730598" y="3759588"/>
                </a:lnTo>
                <a:lnTo>
                  <a:pt x="1736775" y="3755885"/>
                </a:lnTo>
                <a:lnTo>
                  <a:pt x="1755301" y="3744774"/>
                </a:lnTo>
                <a:lnTo>
                  <a:pt x="1761477" y="3741071"/>
                </a:lnTo>
                <a:lnTo>
                  <a:pt x="1763950" y="3731191"/>
                </a:lnTo>
                <a:lnTo>
                  <a:pt x="1775070" y="3707729"/>
                </a:lnTo>
                <a:lnTo>
                  <a:pt x="1777542" y="3697850"/>
                </a:lnTo>
                <a:lnTo>
                  <a:pt x="1780014" y="3687970"/>
                </a:lnTo>
                <a:lnTo>
                  <a:pt x="1788661" y="3674387"/>
                </a:lnTo>
                <a:lnTo>
                  <a:pt x="1784957" y="3668211"/>
                </a:lnTo>
                <a:lnTo>
                  <a:pt x="1757793" y="3650915"/>
                </a:lnTo>
                <a:lnTo>
                  <a:pt x="1740505" y="3636092"/>
                </a:lnTo>
                <a:lnTo>
                  <a:pt x="1733098" y="3623740"/>
                </a:lnTo>
                <a:lnTo>
                  <a:pt x="1729395" y="3617565"/>
                </a:lnTo>
                <a:lnTo>
                  <a:pt x="1715812" y="3608917"/>
                </a:lnTo>
                <a:lnTo>
                  <a:pt x="1660230" y="3642249"/>
                </a:lnTo>
                <a:lnTo>
                  <a:pt x="1650351" y="3639777"/>
                </a:lnTo>
                <a:lnTo>
                  <a:pt x="1640471" y="3637305"/>
                </a:lnTo>
                <a:lnTo>
                  <a:pt x="1636768" y="3631129"/>
                </a:lnTo>
                <a:lnTo>
                  <a:pt x="1639240" y="3621250"/>
                </a:lnTo>
                <a:lnTo>
                  <a:pt x="1644184" y="3601491"/>
                </a:lnTo>
                <a:lnTo>
                  <a:pt x="1652831" y="3587908"/>
                </a:lnTo>
                <a:lnTo>
                  <a:pt x="1651601" y="3571854"/>
                </a:lnTo>
                <a:lnTo>
                  <a:pt x="1619491" y="3574316"/>
                </a:lnTo>
                <a:lnTo>
                  <a:pt x="1591083" y="3582955"/>
                </a:lnTo>
                <a:lnTo>
                  <a:pt x="1568853" y="3587890"/>
                </a:lnTo>
                <a:lnTo>
                  <a:pt x="1552797" y="3589121"/>
                </a:lnTo>
                <a:lnTo>
                  <a:pt x="1545391" y="3576769"/>
                </a:lnTo>
                <a:lnTo>
                  <a:pt x="1554038" y="3563186"/>
                </a:lnTo>
                <a:lnTo>
                  <a:pt x="1552807" y="3547132"/>
                </a:lnTo>
                <a:lnTo>
                  <a:pt x="1555280" y="3537253"/>
                </a:lnTo>
                <a:lnTo>
                  <a:pt x="1550344" y="3515021"/>
                </a:lnTo>
                <a:lnTo>
                  <a:pt x="1565168" y="3497735"/>
                </a:lnTo>
                <a:lnTo>
                  <a:pt x="1577519" y="3490328"/>
                </a:lnTo>
                <a:lnTo>
                  <a:pt x="1589870" y="3482921"/>
                </a:lnTo>
                <a:lnTo>
                  <a:pt x="1598519" y="3469338"/>
                </a:lnTo>
                <a:lnTo>
                  <a:pt x="1604695" y="3465634"/>
                </a:lnTo>
                <a:lnTo>
                  <a:pt x="1609638" y="3445875"/>
                </a:lnTo>
                <a:lnTo>
                  <a:pt x="1615814" y="3442172"/>
                </a:lnTo>
                <a:lnTo>
                  <a:pt x="1612111" y="3435996"/>
                </a:lnTo>
                <a:lnTo>
                  <a:pt x="1618287" y="3432292"/>
                </a:lnTo>
                <a:lnTo>
                  <a:pt x="1605954" y="3355720"/>
                </a:lnTo>
                <a:lnTo>
                  <a:pt x="1583741" y="3276676"/>
                </a:lnTo>
                <a:lnTo>
                  <a:pt x="1592389" y="3263093"/>
                </a:lnTo>
                <a:lnTo>
                  <a:pt x="1591158" y="3247038"/>
                </a:lnTo>
                <a:lnTo>
                  <a:pt x="1596103" y="3227280"/>
                </a:lnTo>
                <a:lnTo>
                  <a:pt x="1592398" y="3221104"/>
                </a:lnTo>
                <a:lnTo>
                  <a:pt x="1604750" y="3213697"/>
                </a:lnTo>
                <a:lnTo>
                  <a:pt x="1607221" y="3203817"/>
                </a:lnTo>
                <a:lnTo>
                  <a:pt x="1609694" y="3193938"/>
                </a:lnTo>
                <a:lnTo>
                  <a:pt x="1624518" y="3176651"/>
                </a:lnTo>
                <a:lnTo>
                  <a:pt x="1619583" y="3154420"/>
                </a:lnTo>
                <a:lnTo>
                  <a:pt x="1625759" y="3150717"/>
                </a:lnTo>
                <a:lnTo>
                  <a:pt x="1631935" y="3147013"/>
                </a:lnTo>
                <a:lnTo>
                  <a:pt x="1628231" y="3140837"/>
                </a:lnTo>
                <a:lnTo>
                  <a:pt x="1640582" y="3133430"/>
                </a:lnTo>
                <a:lnTo>
                  <a:pt x="1636879" y="3127254"/>
                </a:lnTo>
                <a:lnTo>
                  <a:pt x="1635648" y="3111199"/>
                </a:lnTo>
                <a:lnTo>
                  <a:pt x="1638119" y="3101320"/>
                </a:lnTo>
                <a:lnTo>
                  <a:pt x="1640591" y="3091441"/>
                </a:lnTo>
                <a:lnTo>
                  <a:pt x="1649239" y="3077858"/>
                </a:lnTo>
                <a:lnTo>
                  <a:pt x="1648008" y="3061803"/>
                </a:lnTo>
                <a:lnTo>
                  <a:pt x="1654184" y="3058099"/>
                </a:lnTo>
                <a:lnTo>
                  <a:pt x="1660360" y="3054396"/>
                </a:lnTo>
                <a:lnTo>
                  <a:pt x="1669007" y="3040813"/>
                </a:lnTo>
                <a:lnTo>
                  <a:pt x="1671480" y="3030933"/>
                </a:lnTo>
                <a:lnTo>
                  <a:pt x="1673952" y="3021054"/>
                </a:lnTo>
                <a:lnTo>
                  <a:pt x="1680127" y="3017350"/>
                </a:lnTo>
                <a:lnTo>
                  <a:pt x="1676424" y="3011174"/>
                </a:lnTo>
                <a:lnTo>
                  <a:pt x="1688776" y="3003767"/>
                </a:lnTo>
                <a:lnTo>
                  <a:pt x="1694950" y="3000064"/>
                </a:lnTo>
                <a:lnTo>
                  <a:pt x="1692487" y="2967953"/>
                </a:lnTo>
                <a:lnTo>
                  <a:pt x="1696201" y="2932140"/>
                </a:lnTo>
                <a:lnTo>
                  <a:pt x="1707321" y="2908677"/>
                </a:lnTo>
                <a:lnTo>
                  <a:pt x="1718441" y="2885215"/>
                </a:lnTo>
                <a:lnTo>
                  <a:pt x="1717209" y="2869161"/>
                </a:lnTo>
                <a:lnTo>
                  <a:pt x="1709802" y="2856809"/>
                </a:lnTo>
                <a:lnTo>
                  <a:pt x="1694988" y="2832106"/>
                </a:lnTo>
                <a:lnTo>
                  <a:pt x="1677700" y="2817283"/>
                </a:lnTo>
                <a:lnTo>
                  <a:pt x="1664119" y="2808634"/>
                </a:lnTo>
                <a:lnTo>
                  <a:pt x="1644360" y="2803689"/>
                </a:lnTo>
                <a:lnTo>
                  <a:pt x="1627073" y="2788866"/>
                </a:lnTo>
                <a:lnTo>
                  <a:pt x="1617194" y="2786393"/>
                </a:lnTo>
                <a:lnTo>
                  <a:pt x="1594962" y="2791329"/>
                </a:lnTo>
                <a:lnTo>
                  <a:pt x="1588788" y="2795032"/>
                </a:lnTo>
                <a:lnTo>
                  <a:pt x="1582612" y="2798736"/>
                </a:lnTo>
                <a:lnTo>
                  <a:pt x="1576436" y="2802440"/>
                </a:lnTo>
                <a:lnTo>
                  <a:pt x="1570260" y="2806144"/>
                </a:lnTo>
                <a:lnTo>
                  <a:pt x="1557909" y="2813551"/>
                </a:lnTo>
                <a:lnTo>
                  <a:pt x="1551733" y="2817254"/>
                </a:lnTo>
                <a:lnTo>
                  <a:pt x="1545557" y="2820958"/>
                </a:lnTo>
                <a:lnTo>
                  <a:pt x="1531974" y="2812309"/>
                </a:lnTo>
                <a:lnTo>
                  <a:pt x="1515919" y="2813541"/>
                </a:lnTo>
                <a:lnTo>
                  <a:pt x="1512215" y="2807366"/>
                </a:lnTo>
                <a:lnTo>
                  <a:pt x="1524567" y="2799958"/>
                </a:lnTo>
                <a:lnTo>
                  <a:pt x="1530743" y="2796255"/>
                </a:lnTo>
                <a:lnTo>
                  <a:pt x="1536918" y="2792550"/>
                </a:lnTo>
                <a:lnTo>
                  <a:pt x="1543094" y="2788847"/>
                </a:lnTo>
                <a:lnTo>
                  <a:pt x="1555446" y="2781440"/>
                </a:lnTo>
                <a:lnTo>
                  <a:pt x="1561621" y="2777736"/>
                </a:lnTo>
                <a:lnTo>
                  <a:pt x="1583861" y="2730812"/>
                </a:lnTo>
                <a:lnTo>
                  <a:pt x="1609805" y="2690063"/>
                </a:lnTo>
                <a:lnTo>
                  <a:pt x="1622166" y="2640667"/>
                </a:lnTo>
                <a:lnTo>
                  <a:pt x="1625879" y="2604852"/>
                </a:lnTo>
                <a:lnTo>
                  <a:pt x="1622176" y="2598676"/>
                </a:lnTo>
                <a:lnTo>
                  <a:pt x="1611064" y="2580150"/>
                </a:lnTo>
                <a:lnTo>
                  <a:pt x="1607360" y="2573974"/>
                </a:lnTo>
                <a:lnTo>
                  <a:pt x="1591306" y="2575206"/>
                </a:lnTo>
                <a:lnTo>
                  <a:pt x="1587602" y="2569030"/>
                </a:lnTo>
                <a:lnTo>
                  <a:pt x="1581427" y="2572733"/>
                </a:lnTo>
                <a:lnTo>
                  <a:pt x="1564158" y="2473930"/>
                </a:lnTo>
                <a:lnTo>
                  <a:pt x="1569121" y="2370193"/>
                </a:lnTo>
                <a:lnTo>
                  <a:pt x="1569140" y="2286213"/>
                </a:lnTo>
                <a:lnTo>
                  <a:pt x="1564204" y="2263983"/>
                </a:lnTo>
                <a:lnTo>
                  <a:pt x="1559270" y="2241752"/>
                </a:lnTo>
                <a:lnTo>
                  <a:pt x="1574093" y="2224465"/>
                </a:lnTo>
                <a:lnTo>
                  <a:pt x="1581509" y="2194827"/>
                </a:lnTo>
                <a:lnTo>
                  <a:pt x="1586453" y="2175068"/>
                </a:lnTo>
                <a:lnTo>
                  <a:pt x="1587693" y="2149134"/>
                </a:lnTo>
                <a:lnTo>
                  <a:pt x="1602518" y="2131848"/>
                </a:lnTo>
                <a:lnTo>
                  <a:pt x="1601287" y="2115792"/>
                </a:lnTo>
                <a:lnTo>
                  <a:pt x="1596351" y="2093561"/>
                </a:lnTo>
                <a:lnTo>
                  <a:pt x="1611175" y="2076275"/>
                </a:lnTo>
                <a:lnTo>
                  <a:pt x="1619823" y="2062692"/>
                </a:lnTo>
                <a:lnTo>
                  <a:pt x="1616119" y="2056517"/>
                </a:lnTo>
                <a:lnTo>
                  <a:pt x="1614888" y="2040461"/>
                </a:lnTo>
                <a:lnTo>
                  <a:pt x="1623536" y="2026878"/>
                </a:lnTo>
                <a:lnTo>
                  <a:pt x="1626008" y="2016999"/>
                </a:lnTo>
                <a:lnTo>
                  <a:pt x="1630953" y="1997240"/>
                </a:lnTo>
                <a:lnTo>
                  <a:pt x="1642072" y="1973778"/>
                </a:lnTo>
                <a:lnTo>
                  <a:pt x="1644544" y="1963898"/>
                </a:lnTo>
                <a:lnTo>
                  <a:pt x="1647016" y="1954019"/>
                </a:lnTo>
                <a:lnTo>
                  <a:pt x="1659368" y="1946612"/>
                </a:lnTo>
                <a:lnTo>
                  <a:pt x="1680377" y="1883632"/>
                </a:lnTo>
                <a:lnTo>
                  <a:pt x="1675441" y="1861401"/>
                </a:lnTo>
                <a:lnTo>
                  <a:pt x="1690265" y="1844115"/>
                </a:lnTo>
                <a:lnTo>
                  <a:pt x="1696441" y="1840411"/>
                </a:lnTo>
                <a:lnTo>
                  <a:pt x="1695210" y="1824356"/>
                </a:lnTo>
                <a:lnTo>
                  <a:pt x="1706330" y="1800894"/>
                </a:lnTo>
                <a:lnTo>
                  <a:pt x="1718681" y="1793487"/>
                </a:lnTo>
                <a:lnTo>
                  <a:pt x="1714978" y="1787311"/>
                </a:lnTo>
                <a:lnTo>
                  <a:pt x="1717449" y="1777431"/>
                </a:lnTo>
                <a:lnTo>
                  <a:pt x="1726097" y="1763848"/>
                </a:lnTo>
                <a:lnTo>
                  <a:pt x="1738449" y="1756441"/>
                </a:lnTo>
                <a:lnTo>
                  <a:pt x="1744625" y="1752738"/>
                </a:lnTo>
                <a:lnTo>
                  <a:pt x="1749569" y="1732979"/>
                </a:lnTo>
                <a:lnTo>
                  <a:pt x="1752041" y="1723099"/>
                </a:lnTo>
                <a:lnTo>
                  <a:pt x="1758217" y="1719396"/>
                </a:lnTo>
                <a:lnTo>
                  <a:pt x="1760690" y="1709516"/>
                </a:lnTo>
                <a:lnTo>
                  <a:pt x="1773040" y="1702109"/>
                </a:lnTo>
                <a:lnTo>
                  <a:pt x="1779216" y="1698406"/>
                </a:lnTo>
                <a:lnTo>
                  <a:pt x="1771808" y="1686055"/>
                </a:lnTo>
                <a:lnTo>
                  <a:pt x="1777984" y="1682351"/>
                </a:lnTo>
                <a:lnTo>
                  <a:pt x="1776753" y="1666296"/>
                </a:lnTo>
                <a:lnTo>
                  <a:pt x="1795280" y="1655185"/>
                </a:lnTo>
                <a:lnTo>
                  <a:pt x="1807632" y="1647778"/>
                </a:lnTo>
                <a:lnTo>
                  <a:pt x="1813808" y="1644074"/>
                </a:lnTo>
                <a:lnTo>
                  <a:pt x="1810105" y="1637898"/>
                </a:lnTo>
                <a:lnTo>
                  <a:pt x="1827401" y="1610732"/>
                </a:lnTo>
                <a:lnTo>
                  <a:pt x="1844696" y="1583567"/>
                </a:lnTo>
                <a:lnTo>
                  <a:pt x="1875575" y="1565049"/>
                </a:lnTo>
                <a:lnTo>
                  <a:pt x="1884222" y="1551466"/>
                </a:lnTo>
                <a:lnTo>
                  <a:pt x="1902749" y="1540355"/>
                </a:lnTo>
                <a:lnTo>
                  <a:pt x="1911398" y="1526772"/>
                </a:lnTo>
                <a:lnTo>
                  <a:pt x="1920045" y="1513189"/>
                </a:lnTo>
                <a:lnTo>
                  <a:pt x="1932397" y="1505782"/>
                </a:lnTo>
                <a:lnTo>
                  <a:pt x="1938573" y="1502078"/>
                </a:lnTo>
                <a:lnTo>
                  <a:pt x="1950924" y="1494671"/>
                </a:lnTo>
                <a:lnTo>
                  <a:pt x="1957100" y="1490967"/>
                </a:lnTo>
                <a:lnTo>
                  <a:pt x="1963276" y="1487263"/>
                </a:lnTo>
                <a:lnTo>
                  <a:pt x="1968220" y="1467506"/>
                </a:lnTo>
                <a:lnTo>
                  <a:pt x="1980572" y="1460097"/>
                </a:lnTo>
                <a:lnTo>
                  <a:pt x="1986748" y="1456394"/>
                </a:lnTo>
                <a:lnTo>
                  <a:pt x="1995395" y="1442811"/>
                </a:lnTo>
                <a:lnTo>
                  <a:pt x="1991692" y="1436636"/>
                </a:lnTo>
                <a:lnTo>
                  <a:pt x="2004044" y="1429228"/>
                </a:lnTo>
                <a:lnTo>
                  <a:pt x="2010218" y="1425525"/>
                </a:lnTo>
                <a:lnTo>
                  <a:pt x="2016394" y="1421821"/>
                </a:lnTo>
                <a:lnTo>
                  <a:pt x="2022570" y="1418118"/>
                </a:lnTo>
                <a:lnTo>
                  <a:pt x="2031218" y="1404535"/>
                </a:lnTo>
                <a:lnTo>
                  <a:pt x="2037394" y="1400831"/>
                </a:lnTo>
                <a:lnTo>
                  <a:pt x="2041097" y="1407007"/>
                </a:lnTo>
                <a:lnTo>
                  <a:pt x="2043570" y="1397128"/>
                </a:lnTo>
                <a:lnTo>
                  <a:pt x="2062096" y="1386016"/>
                </a:lnTo>
                <a:lnTo>
                  <a:pt x="2068272" y="1382313"/>
                </a:lnTo>
                <a:lnTo>
                  <a:pt x="2070745" y="1372433"/>
                </a:lnTo>
                <a:lnTo>
                  <a:pt x="2063338" y="1360082"/>
                </a:lnTo>
                <a:lnTo>
                  <a:pt x="2069513" y="1356379"/>
                </a:lnTo>
                <a:lnTo>
                  <a:pt x="2089272" y="1361323"/>
                </a:lnTo>
                <a:lnTo>
                  <a:pt x="2092975" y="1367499"/>
                </a:lnTo>
                <a:lnTo>
                  <a:pt x="2095448" y="1357619"/>
                </a:lnTo>
                <a:lnTo>
                  <a:pt x="2094217" y="1341564"/>
                </a:lnTo>
                <a:lnTo>
                  <a:pt x="2100392" y="1337860"/>
                </a:lnTo>
                <a:lnTo>
                  <a:pt x="2112744" y="1330453"/>
                </a:lnTo>
                <a:lnTo>
                  <a:pt x="2118920" y="1326750"/>
                </a:lnTo>
                <a:lnTo>
                  <a:pt x="2125095" y="1323047"/>
                </a:lnTo>
                <a:lnTo>
                  <a:pt x="2127567" y="1313167"/>
                </a:lnTo>
                <a:lnTo>
                  <a:pt x="2146094" y="1302057"/>
                </a:lnTo>
                <a:lnTo>
                  <a:pt x="2162149" y="1300825"/>
                </a:lnTo>
                <a:lnTo>
                  <a:pt x="2257258" y="1235392"/>
                </a:lnTo>
                <a:lnTo>
                  <a:pt x="2365949" y="1178606"/>
                </a:lnTo>
                <a:lnTo>
                  <a:pt x="2368421" y="1168727"/>
                </a:lnTo>
                <a:lnTo>
                  <a:pt x="2374597" y="1165023"/>
                </a:lnTo>
                <a:lnTo>
                  <a:pt x="2403004" y="1156384"/>
                </a:lnTo>
                <a:lnTo>
                  <a:pt x="2433882" y="1137866"/>
                </a:lnTo>
                <a:lnTo>
                  <a:pt x="2464761" y="1119348"/>
                </a:lnTo>
                <a:lnTo>
                  <a:pt x="2491936" y="1094655"/>
                </a:lnTo>
                <a:lnTo>
                  <a:pt x="2525288" y="1066257"/>
                </a:lnTo>
                <a:lnTo>
                  <a:pt x="2552463" y="1041564"/>
                </a:lnTo>
                <a:lnTo>
                  <a:pt x="2580869" y="1032925"/>
                </a:lnTo>
                <a:lnTo>
                  <a:pt x="2599396" y="1021814"/>
                </a:lnTo>
                <a:lnTo>
                  <a:pt x="2627802" y="1013175"/>
                </a:lnTo>
                <a:lnTo>
                  <a:pt x="2630275" y="1003296"/>
                </a:lnTo>
                <a:lnTo>
                  <a:pt x="2632747" y="993416"/>
                </a:lnTo>
                <a:lnTo>
                  <a:pt x="2651274" y="982306"/>
                </a:lnTo>
                <a:lnTo>
                  <a:pt x="2726614" y="953918"/>
                </a:lnTo>
                <a:lnTo>
                  <a:pt x="2810604" y="911947"/>
                </a:lnTo>
                <a:lnTo>
                  <a:pt x="2818010" y="924298"/>
                </a:lnTo>
                <a:lnTo>
                  <a:pt x="2827890" y="926770"/>
                </a:lnTo>
                <a:lnTo>
                  <a:pt x="2834066" y="923067"/>
                </a:lnTo>
                <a:lnTo>
                  <a:pt x="2932877" y="863809"/>
                </a:lnTo>
                <a:lnTo>
                  <a:pt x="3036625" y="826782"/>
                </a:lnTo>
                <a:lnTo>
                  <a:pt x="3042800" y="823079"/>
                </a:lnTo>
                <a:lnTo>
                  <a:pt x="3149019" y="776173"/>
                </a:lnTo>
                <a:lnTo>
                  <a:pt x="3252766" y="739147"/>
                </a:lnTo>
                <a:lnTo>
                  <a:pt x="3354042" y="711998"/>
                </a:lnTo>
                <a:lnTo>
                  <a:pt x="3384920" y="693481"/>
                </a:lnTo>
                <a:lnTo>
                  <a:pt x="3419503" y="681138"/>
                </a:lnTo>
                <a:lnTo>
                  <a:pt x="3450381" y="662621"/>
                </a:lnTo>
                <a:lnTo>
                  <a:pt x="3615876" y="630548"/>
                </a:lnTo>
                <a:lnTo>
                  <a:pt x="3782613" y="572540"/>
                </a:lnTo>
                <a:lnTo>
                  <a:pt x="3792492" y="575012"/>
                </a:lnTo>
                <a:lnTo>
                  <a:pt x="3806075" y="583660"/>
                </a:lnTo>
                <a:lnTo>
                  <a:pt x="3828305" y="578725"/>
                </a:lnTo>
                <a:lnTo>
                  <a:pt x="3848064" y="583669"/>
                </a:lnTo>
                <a:lnTo>
                  <a:pt x="3871536" y="552800"/>
                </a:lnTo>
                <a:lnTo>
                  <a:pt x="3896239" y="537986"/>
                </a:lnTo>
                <a:lnTo>
                  <a:pt x="3927117" y="519467"/>
                </a:lnTo>
                <a:lnTo>
                  <a:pt x="3959228" y="517004"/>
                </a:lnTo>
                <a:lnTo>
                  <a:pt x="3971579" y="509597"/>
                </a:lnTo>
                <a:lnTo>
                  <a:pt x="3999985" y="500958"/>
                </a:lnTo>
                <a:lnTo>
                  <a:pt x="4012337" y="493551"/>
                </a:lnTo>
                <a:lnTo>
                  <a:pt x="4067919" y="460219"/>
                </a:lnTo>
                <a:lnTo>
                  <a:pt x="4130907" y="439238"/>
                </a:lnTo>
                <a:lnTo>
                  <a:pt x="4187721" y="421960"/>
                </a:lnTo>
                <a:lnTo>
                  <a:pt x="4240830" y="398507"/>
                </a:lnTo>
                <a:lnTo>
                  <a:pt x="4275413" y="386166"/>
                </a:lnTo>
                <a:lnTo>
                  <a:pt x="4309995" y="373823"/>
                </a:lnTo>
                <a:lnTo>
                  <a:pt x="4322347" y="366416"/>
                </a:lnTo>
                <a:lnTo>
                  <a:pt x="4444622" y="318278"/>
                </a:lnTo>
                <a:lnTo>
                  <a:pt x="4560720" y="273845"/>
                </a:lnTo>
                <a:lnTo>
                  <a:pt x="4596534" y="277558"/>
                </a:lnTo>
                <a:lnTo>
                  <a:pt x="4618764" y="272622"/>
                </a:lnTo>
                <a:lnTo>
                  <a:pt x="4649643" y="254105"/>
                </a:lnTo>
                <a:lnTo>
                  <a:pt x="4678050" y="245466"/>
                </a:lnTo>
                <a:lnTo>
                  <a:pt x="4716336" y="239299"/>
                </a:lnTo>
                <a:lnTo>
                  <a:pt x="4744742" y="230661"/>
                </a:lnTo>
                <a:lnTo>
                  <a:pt x="4817610" y="212152"/>
                </a:lnTo>
                <a:lnTo>
                  <a:pt x="4894183" y="199819"/>
                </a:lnTo>
                <a:lnTo>
                  <a:pt x="4974458" y="193662"/>
                </a:lnTo>
                <a:lnTo>
                  <a:pt x="4980634" y="189958"/>
                </a:lnTo>
                <a:lnTo>
                  <a:pt x="4986810" y="186255"/>
                </a:lnTo>
                <a:lnTo>
                  <a:pt x="4992986" y="182552"/>
                </a:lnTo>
                <a:lnTo>
                  <a:pt x="5021392" y="173912"/>
                </a:lnTo>
                <a:lnTo>
                  <a:pt x="5041151" y="178856"/>
                </a:lnTo>
                <a:lnTo>
                  <a:pt x="5063381" y="173922"/>
                </a:lnTo>
                <a:lnTo>
                  <a:pt x="5117722" y="166523"/>
                </a:lnTo>
                <a:lnTo>
                  <a:pt x="5172063" y="159126"/>
                </a:lnTo>
                <a:lnTo>
                  <a:pt x="5216525" y="149256"/>
                </a:lnTo>
                <a:lnTo>
                  <a:pt x="5252338" y="152969"/>
                </a:lnTo>
                <a:lnTo>
                  <a:pt x="5274570" y="148034"/>
                </a:lnTo>
                <a:lnTo>
                  <a:pt x="5296800" y="143098"/>
                </a:lnTo>
                <a:lnTo>
                  <a:pt x="5326438" y="150515"/>
                </a:lnTo>
                <a:lnTo>
                  <a:pt x="5380780" y="143117"/>
                </a:lnTo>
                <a:lnTo>
                  <a:pt x="5430177" y="155478"/>
                </a:lnTo>
                <a:lnTo>
                  <a:pt x="5475870" y="161663"/>
                </a:lnTo>
                <a:lnTo>
                  <a:pt x="5498100" y="156727"/>
                </a:lnTo>
                <a:lnTo>
                  <a:pt x="5520331" y="151793"/>
                </a:lnTo>
                <a:lnTo>
                  <a:pt x="5552441" y="149330"/>
                </a:lnTo>
                <a:lnTo>
                  <a:pt x="5633958" y="117238"/>
                </a:lnTo>
                <a:lnTo>
                  <a:pt x="5731529" y="83915"/>
                </a:lnTo>
                <a:lnTo>
                  <a:pt x="5737704" y="80211"/>
                </a:lnTo>
                <a:lnTo>
                  <a:pt x="5743880" y="76508"/>
                </a:lnTo>
                <a:lnTo>
                  <a:pt x="5887145" y="49370"/>
                </a:lnTo>
                <a:lnTo>
                  <a:pt x="6013123" y="7408"/>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98293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045A7EF-256A-42A5-894D-5A33C89CEA21}"/>
              </a:ext>
            </a:extLst>
          </p:cNvPr>
          <p:cNvSpPr>
            <a:spLocks noGrp="1"/>
          </p:cNvSpPr>
          <p:nvPr>
            <p:ph type="pic" sz="quarter" idx="10" hasCustomPrompt="1"/>
          </p:nvPr>
        </p:nvSpPr>
        <p:spPr>
          <a:xfrm>
            <a:off x="1785257" y="472875"/>
            <a:ext cx="8621486" cy="2647697"/>
          </a:xfrm>
          <a:custGeom>
            <a:avLst/>
            <a:gdLst>
              <a:gd name="connsiteX0" fmla="*/ 6473205 w 8621486"/>
              <a:gd name="connsiteY0" fmla="*/ 0 h 2647697"/>
              <a:gd name="connsiteX1" fmla="*/ 6480295 w 8621486"/>
              <a:gd name="connsiteY1" fmla="*/ 0 h 2647697"/>
              <a:gd name="connsiteX2" fmla="*/ 6480295 w 8621486"/>
              <a:gd name="connsiteY2" fmla="*/ 9052 h 2647697"/>
              <a:gd name="connsiteX3" fmla="*/ 6480295 w 8621486"/>
              <a:gd name="connsiteY3" fmla="*/ 13578 h 2647697"/>
              <a:gd name="connsiteX4" fmla="*/ 6487385 w 8621486"/>
              <a:gd name="connsiteY4" fmla="*/ 22630 h 2647697"/>
              <a:gd name="connsiteX5" fmla="*/ 6494475 w 8621486"/>
              <a:gd name="connsiteY5" fmla="*/ 31682 h 2647697"/>
              <a:gd name="connsiteX6" fmla="*/ 6515746 w 8621486"/>
              <a:gd name="connsiteY6" fmla="*/ 36208 h 2647697"/>
              <a:gd name="connsiteX7" fmla="*/ 6529926 w 8621486"/>
              <a:gd name="connsiteY7" fmla="*/ 31682 h 2647697"/>
              <a:gd name="connsiteX8" fmla="*/ 6600826 w 8621486"/>
              <a:gd name="connsiteY8" fmla="*/ 31682 h 2647697"/>
              <a:gd name="connsiteX9" fmla="*/ 6700087 w 8621486"/>
              <a:gd name="connsiteY9" fmla="*/ 22630 h 2647697"/>
              <a:gd name="connsiteX10" fmla="*/ 6799347 w 8621486"/>
              <a:gd name="connsiteY10" fmla="*/ 13578 h 2647697"/>
              <a:gd name="connsiteX11" fmla="*/ 6806437 w 8621486"/>
              <a:gd name="connsiteY11" fmla="*/ 18104 h 2647697"/>
              <a:gd name="connsiteX12" fmla="*/ 6820617 w 8621486"/>
              <a:gd name="connsiteY12" fmla="*/ 13578 h 2647697"/>
              <a:gd name="connsiteX13" fmla="*/ 6820617 w 8621486"/>
              <a:gd name="connsiteY13" fmla="*/ 18104 h 2647697"/>
              <a:gd name="connsiteX14" fmla="*/ 6834796 w 8621486"/>
              <a:gd name="connsiteY14" fmla="*/ 22630 h 2647697"/>
              <a:gd name="connsiteX15" fmla="*/ 6834796 w 8621486"/>
              <a:gd name="connsiteY15" fmla="*/ 31682 h 2647697"/>
              <a:gd name="connsiteX16" fmla="*/ 6841887 w 8621486"/>
              <a:gd name="connsiteY16" fmla="*/ 40734 h 2647697"/>
              <a:gd name="connsiteX17" fmla="*/ 6848977 w 8621486"/>
              <a:gd name="connsiteY17" fmla="*/ 45260 h 2647697"/>
              <a:gd name="connsiteX18" fmla="*/ 6856067 w 8621486"/>
              <a:gd name="connsiteY18" fmla="*/ 49786 h 2647697"/>
              <a:gd name="connsiteX19" fmla="*/ 6870247 w 8621486"/>
              <a:gd name="connsiteY19" fmla="*/ 58838 h 2647697"/>
              <a:gd name="connsiteX20" fmla="*/ 6877337 w 8621486"/>
              <a:gd name="connsiteY20" fmla="*/ 58838 h 2647697"/>
              <a:gd name="connsiteX21" fmla="*/ 6884427 w 8621486"/>
              <a:gd name="connsiteY21" fmla="*/ 63364 h 2647697"/>
              <a:gd name="connsiteX22" fmla="*/ 6891517 w 8621486"/>
              <a:gd name="connsiteY22" fmla="*/ 67890 h 2647697"/>
              <a:gd name="connsiteX23" fmla="*/ 6891517 w 8621486"/>
              <a:gd name="connsiteY23" fmla="*/ 81468 h 2647697"/>
              <a:gd name="connsiteX24" fmla="*/ 6891517 w 8621486"/>
              <a:gd name="connsiteY24" fmla="*/ 85994 h 2647697"/>
              <a:gd name="connsiteX25" fmla="*/ 6919877 w 8621486"/>
              <a:gd name="connsiteY25" fmla="*/ 99572 h 2647697"/>
              <a:gd name="connsiteX26" fmla="*/ 6941147 w 8621486"/>
              <a:gd name="connsiteY26" fmla="*/ 113150 h 2647697"/>
              <a:gd name="connsiteX27" fmla="*/ 6948237 w 8621486"/>
              <a:gd name="connsiteY27" fmla="*/ 131253 h 2647697"/>
              <a:gd name="connsiteX28" fmla="*/ 6955327 w 8621486"/>
              <a:gd name="connsiteY28" fmla="*/ 153883 h 2647697"/>
              <a:gd name="connsiteX29" fmla="*/ 6962417 w 8621486"/>
              <a:gd name="connsiteY29" fmla="*/ 158409 h 2647697"/>
              <a:gd name="connsiteX30" fmla="*/ 6969507 w 8621486"/>
              <a:gd name="connsiteY30" fmla="*/ 162935 h 2647697"/>
              <a:gd name="connsiteX31" fmla="*/ 6969507 w 8621486"/>
              <a:gd name="connsiteY31" fmla="*/ 171987 h 2647697"/>
              <a:gd name="connsiteX32" fmla="*/ 7004957 w 8621486"/>
              <a:gd name="connsiteY32" fmla="*/ 226299 h 2647697"/>
              <a:gd name="connsiteX33" fmla="*/ 7019137 w 8621486"/>
              <a:gd name="connsiteY33" fmla="*/ 280611 h 2647697"/>
              <a:gd name="connsiteX34" fmla="*/ 7026227 w 8621486"/>
              <a:gd name="connsiteY34" fmla="*/ 280611 h 2647697"/>
              <a:gd name="connsiteX35" fmla="*/ 7033317 w 8621486"/>
              <a:gd name="connsiteY35" fmla="*/ 285137 h 2647697"/>
              <a:gd name="connsiteX36" fmla="*/ 7033317 w 8621486"/>
              <a:gd name="connsiteY36" fmla="*/ 294189 h 2647697"/>
              <a:gd name="connsiteX37" fmla="*/ 7033317 w 8621486"/>
              <a:gd name="connsiteY37" fmla="*/ 303241 h 2647697"/>
              <a:gd name="connsiteX38" fmla="*/ 7061677 w 8621486"/>
              <a:gd name="connsiteY38" fmla="*/ 353026 h 2647697"/>
              <a:gd name="connsiteX39" fmla="*/ 7097128 w 8621486"/>
              <a:gd name="connsiteY39" fmla="*/ 411864 h 2647697"/>
              <a:gd name="connsiteX40" fmla="*/ 7125488 w 8621486"/>
              <a:gd name="connsiteY40" fmla="*/ 439020 h 2647697"/>
              <a:gd name="connsiteX41" fmla="*/ 7111308 w 8621486"/>
              <a:gd name="connsiteY41" fmla="*/ 470702 h 2647697"/>
              <a:gd name="connsiteX42" fmla="*/ 7090038 w 8621486"/>
              <a:gd name="connsiteY42" fmla="*/ 488806 h 2647697"/>
              <a:gd name="connsiteX43" fmla="*/ 7040407 w 8621486"/>
              <a:gd name="connsiteY43" fmla="*/ 506910 h 2647697"/>
              <a:gd name="connsiteX44" fmla="*/ 6983687 w 8621486"/>
              <a:gd name="connsiteY44" fmla="*/ 534066 h 2647697"/>
              <a:gd name="connsiteX45" fmla="*/ 6926967 w 8621486"/>
              <a:gd name="connsiteY45" fmla="*/ 556695 h 2647697"/>
              <a:gd name="connsiteX46" fmla="*/ 6856067 w 8621486"/>
              <a:gd name="connsiteY46" fmla="*/ 574799 h 2647697"/>
              <a:gd name="connsiteX47" fmla="*/ 6841887 w 8621486"/>
              <a:gd name="connsiteY47" fmla="*/ 579325 h 2647697"/>
              <a:gd name="connsiteX48" fmla="*/ 6820617 w 8621486"/>
              <a:gd name="connsiteY48" fmla="*/ 583851 h 2647697"/>
              <a:gd name="connsiteX49" fmla="*/ 6806437 w 8621486"/>
              <a:gd name="connsiteY49" fmla="*/ 597429 h 2647697"/>
              <a:gd name="connsiteX50" fmla="*/ 6799347 w 8621486"/>
              <a:gd name="connsiteY50" fmla="*/ 606481 h 2647697"/>
              <a:gd name="connsiteX51" fmla="*/ 6778077 w 8621486"/>
              <a:gd name="connsiteY51" fmla="*/ 611007 h 2647697"/>
              <a:gd name="connsiteX52" fmla="*/ 6770987 w 8621486"/>
              <a:gd name="connsiteY52" fmla="*/ 624585 h 2647697"/>
              <a:gd name="connsiteX53" fmla="*/ 6749717 w 8621486"/>
              <a:gd name="connsiteY53" fmla="*/ 629111 h 2647697"/>
              <a:gd name="connsiteX54" fmla="*/ 6742627 w 8621486"/>
              <a:gd name="connsiteY54" fmla="*/ 633637 h 2647697"/>
              <a:gd name="connsiteX55" fmla="*/ 6728447 w 8621486"/>
              <a:gd name="connsiteY55" fmla="*/ 642689 h 2647697"/>
              <a:gd name="connsiteX56" fmla="*/ 6707177 w 8621486"/>
              <a:gd name="connsiteY56" fmla="*/ 647215 h 2647697"/>
              <a:gd name="connsiteX57" fmla="*/ 6692997 w 8621486"/>
              <a:gd name="connsiteY57" fmla="*/ 647215 h 2647697"/>
              <a:gd name="connsiteX58" fmla="*/ 6692997 w 8621486"/>
              <a:gd name="connsiteY58" fmla="*/ 651741 h 2647697"/>
              <a:gd name="connsiteX59" fmla="*/ 6685907 w 8621486"/>
              <a:gd name="connsiteY59" fmla="*/ 656267 h 2647697"/>
              <a:gd name="connsiteX60" fmla="*/ 6692997 w 8621486"/>
              <a:gd name="connsiteY60" fmla="*/ 674371 h 2647697"/>
              <a:gd name="connsiteX61" fmla="*/ 6700087 w 8621486"/>
              <a:gd name="connsiteY61" fmla="*/ 697001 h 2647697"/>
              <a:gd name="connsiteX62" fmla="*/ 6714267 w 8621486"/>
              <a:gd name="connsiteY62" fmla="*/ 715105 h 2647697"/>
              <a:gd name="connsiteX63" fmla="*/ 6749717 w 8621486"/>
              <a:gd name="connsiteY63" fmla="*/ 715105 h 2647697"/>
              <a:gd name="connsiteX64" fmla="*/ 6763897 w 8621486"/>
              <a:gd name="connsiteY64" fmla="*/ 719631 h 2647697"/>
              <a:gd name="connsiteX65" fmla="*/ 6770987 w 8621486"/>
              <a:gd name="connsiteY65" fmla="*/ 719631 h 2647697"/>
              <a:gd name="connsiteX66" fmla="*/ 6778077 w 8621486"/>
              <a:gd name="connsiteY66" fmla="*/ 724157 h 2647697"/>
              <a:gd name="connsiteX67" fmla="*/ 6799347 w 8621486"/>
              <a:gd name="connsiteY67" fmla="*/ 724157 h 2647697"/>
              <a:gd name="connsiteX68" fmla="*/ 6806437 w 8621486"/>
              <a:gd name="connsiteY68" fmla="*/ 724157 h 2647697"/>
              <a:gd name="connsiteX69" fmla="*/ 6820617 w 8621486"/>
              <a:gd name="connsiteY69" fmla="*/ 724157 h 2647697"/>
              <a:gd name="connsiteX70" fmla="*/ 6841887 w 8621486"/>
              <a:gd name="connsiteY70" fmla="*/ 724157 h 2647697"/>
              <a:gd name="connsiteX71" fmla="*/ 6848977 w 8621486"/>
              <a:gd name="connsiteY71" fmla="*/ 724157 h 2647697"/>
              <a:gd name="connsiteX72" fmla="*/ 6856067 w 8621486"/>
              <a:gd name="connsiteY72" fmla="*/ 728683 h 2647697"/>
              <a:gd name="connsiteX73" fmla="*/ 6877337 w 8621486"/>
              <a:gd name="connsiteY73" fmla="*/ 746787 h 2647697"/>
              <a:gd name="connsiteX74" fmla="*/ 6905697 w 8621486"/>
              <a:gd name="connsiteY74" fmla="*/ 755839 h 2647697"/>
              <a:gd name="connsiteX75" fmla="*/ 6919877 w 8621486"/>
              <a:gd name="connsiteY75" fmla="*/ 769417 h 2647697"/>
              <a:gd name="connsiteX76" fmla="*/ 6941147 w 8621486"/>
              <a:gd name="connsiteY76" fmla="*/ 769417 h 2647697"/>
              <a:gd name="connsiteX77" fmla="*/ 6962417 w 8621486"/>
              <a:gd name="connsiteY77" fmla="*/ 769417 h 2647697"/>
              <a:gd name="connsiteX78" fmla="*/ 6983687 w 8621486"/>
              <a:gd name="connsiteY78" fmla="*/ 773942 h 2647697"/>
              <a:gd name="connsiteX79" fmla="*/ 7033317 w 8621486"/>
              <a:gd name="connsiteY79" fmla="*/ 773942 h 2647697"/>
              <a:gd name="connsiteX80" fmla="*/ 7040407 w 8621486"/>
              <a:gd name="connsiteY80" fmla="*/ 769417 h 2647697"/>
              <a:gd name="connsiteX81" fmla="*/ 7061677 w 8621486"/>
              <a:gd name="connsiteY81" fmla="*/ 769417 h 2647697"/>
              <a:gd name="connsiteX82" fmla="*/ 7068767 w 8621486"/>
              <a:gd name="connsiteY82" fmla="*/ 773942 h 2647697"/>
              <a:gd name="connsiteX83" fmla="*/ 7097128 w 8621486"/>
              <a:gd name="connsiteY83" fmla="*/ 773942 h 2647697"/>
              <a:gd name="connsiteX84" fmla="*/ 7104218 w 8621486"/>
              <a:gd name="connsiteY84" fmla="*/ 769417 h 2647697"/>
              <a:gd name="connsiteX85" fmla="*/ 7111308 w 8621486"/>
              <a:gd name="connsiteY85" fmla="*/ 764891 h 2647697"/>
              <a:gd name="connsiteX86" fmla="*/ 7125488 w 8621486"/>
              <a:gd name="connsiteY86" fmla="*/ 764891 h 2647697"/>
              <a:gd name="connsiteX87" fmla="*/ 7246019 w 8621486"/>
              <a:gd name="connsiteY87" fmla="*/ 755839 h 2647697"/>
              <a:gd name="connsiteX88" fmla="*/ 7380729 w 8621486"/>
              <a:gd name="connsiteY88" fmla="*/ 746787 h 2647697"/>
              <a:gd name="connsiteX89" fmla="*/ 7501261 w 8621486"/>
              <a:gd name="connsiteY89" fmla="*/ 746787 h 2647697"/>
              <a:gd name="connsiteX90" fmla="*/ 7515441 w 8621486"/>
              <a:gd name="connsiteY90" fmla="*/ 746787 h 2647697"/>
              <a:gd name="connsiteX91" fmla="*/ 7536711 w 8621486"/>
              <a:gd name="connsiteY91" fmla="*/ 751313 h 2647697"/>
              <a:gd name="connsiteX92" fmla="*/ 7543801 w 8621486"/>
              <a:gd name="connsiteY92" fmla="*/ 751313 h 2647697"/>
              <a:gd name="connsiteX93" fmla="*/ 7550889 w 8621486"/>
              <a:gd name="connsiteY93" fmla="*/ 764891 h 2647697"/>
              <a:gd name="connsiteX94" fmla="*/ 7550889 w 8621486"/>
              <a:gd name="connsiteY94" fmla="*/ 778469 h 2647697"/>
              <a:gd name="connsiteX95" fmla="*/ 7550889 w 8621486"/>
              <a:gd name="connsiteY95" fmla="*/ 792046 h 2647697"/>
              <a:gd name="connsiteX96" fmla="*/ 7565069 w 8621486"/>
              <a:gd name="connsiteY96" fmla="*/ 796572 h 2647697"/>
              <a:gd name="connsiteX97" fmla="*/ 7572161 w 8621486"/>
              <a:gd name="connsiteY97" fmla="*/ 805624 h 2647697"/>
              <a:gd name="connsiteX98" fmla="*/ 7579249 w 8621486"/>
              <a:gd name="connsiteY98" fmla="*/ 819202 h 2647697"/>
              <a:gd name="connsiteX99" fmla="*/ 7586341 w 8621486"/>
              <a:gd name="connsiteY99" fmla="*/ 828254 h 2647697"/>
              <a:gd name="connsiteX100" fmla="*/ 7621790 w 8621486"/>
              <a:gd name="connsiteY100" fmla="*/ 837306 h 2647697"/>
              <a:gd name="connsiteX101" fmla="*/ 7650150 w 8621486"/>
              <a:gd name="connsiteY101" fmla="*/ 846358 h 2647697"/>
              <a:gd name="connsiteX102" fmla="*/ 7678511 w 8621486"/>
              <a:gd name="connsiteY102" fmla="*/ 864462 h 2647697"/>
              <a:gd name="connsiteX103" fmla="*/ 7706871 w 8621486"/>
              <a:gd name="connsiteY103" fmla="*/ 887092 h 2647697"/>
              <a:gd name="connsiteX104" fmla="*/ 7728141 w 8621486"/>
              <a:gd name="connsiteY104" fmla="*/ 909722 h 2647697"/>
              <a:gd name="connsiteX105" fmla="*/ 7749411 w 8621486"/>
              <a:gd name="connsiteY105" fmla="*/ 914248 h 2647697"/>
              <a:gd name="connsiteX106" fmla="*/ 7756502 w 8621486"/>
              <a:gd name="connsiteY106" fmla="*/ 918774 h 2647697"/>
              <a:gd name="connsiteX107" fmla="*/ 7784862 w 8621486"/>
              <a:gd name="connsiteY107" fmla="*/ 918774 h 2647697"/>
              <a:gd name="connsiteX108" fmla="*/ 7799042 w 8621486"/>
              <a:gd name="connsiteY108" fmla="*/ 923300 h 2647697"/>
              <a:gd name="connsiteX109" fmla="*/ 7827402 w 8621486"/>
              <a:gd name="connsiteY109" fmla="*/ 927826 h 2647697"/>
              <a:gd name="connsiteX110" fmla="*/ 7799042 w 8621486"/>
              <a:gd name="connsiteY110" fmla="*/ 941404 h 2647697"/>
              <a:gd name="connsiteX111" fmla="*/ 7784862 w 8621486"/>
              <a:gd name="connsiteY111" fmla="*/ 950456 h 2647697"/>
              <a:gd name="connsiteX112" fmla="*/ 7770682 w 8621486"/>
              <a:gd name="connsiteY112" fmla="*/ 964034 h 2647697"/>
              <a:gd name="connsiteX113" fmla="*/ 7770682 w 8621486"/>
              <a:gd name="connsiteY113" fmla="*/ 973086 h 2647697"/>
              <a:gd name="connsiteX114" fmla="*/ 7770682 w 8621486"/>
              <a:gd name="connsiteY114" fmla="*/ 986663 h 2647697"/>
              <a:gd name="connsiteX115" fmla="*/ 7784862 w 8621486"/>
              <a:gd name="connsiteY115" fmla="*/ 1000241 h 2647697"/>
              <a:gd name="connsiteX116" fmla="*/ 7799042 w 8621486"/>
              <a:gd name="connsiteY116" fmla="*/ 1059079 h 2647697"/>
              <a:gd name="connsiteX117" fmla="*/ 7799042 w 8621486"/>
              <a:gd name="connsiteY117" fmla="*/ 1113391 h 2647697"/>
              <a:gd name="connsiteX118" fmla="*/ 7784862 w 8621486"/>
              <a:gd name="connsiteY118" fmla="*/ 1167703 h 2647697"/>
              <a:gd name="connsiteX119" fmla="*/ 7770682 w 8621486"/>
              <a:gd name="connsiteY119" fmla="*/ 1181281 h 2647697"/>
              <a:gd name="connsiteX120" fmla="*/ 7770682 w 8621486"/>
              <a:gd name="connsiteY120" fmla="*/ 1190333 h 2647697"/>
              <a:gd name="connsiteX121" fmla="*/ 7784862 w 8621486"/>
              <a:gd name="connsiteY121" fmla="*/ 1190333 h 2647697"/>
              <a:gd name="connsiteX122" fmla="*/ 7791951 w 8621486"/>
              <a:gd name="connsiteY122" fmla="*/ 1194858 h 2647697"/>
              <a:gd name="connsiteX123" fmla="*/ 7799042 w 8621486"/>
              <a:gd name="connsiteY123" fmla="*/ 1194858 h 2647697"/>
              <a:gd name="connsiteX124" fmla="*/ 7820311 w 8621486"/>
              <a:gd name="connsiteY124" fmla="*/ 1194858 h 2647697"/>
              <a:gd name="connsiteX125" fmla="*/ 7827402 w 8621486"/>
              <a:gd name="connsiteY125" fmla="*/ 1185807 h 2647697"/>
              <a:gd name="connsiteX126" fmla="*/ 7841583 w 8621486"/>
              <a:gd name="connsiteY126" fmla="*/ 1181281 h 2647697"/>
              <a:gd name="connsiteX127" fmla="*/ 7855763 w 8621486"/>
              <a:gd name="connsiteY127" fmla="*/ 1181281 h 2647697"/>
              <a:gd name="connsiteX128" fmla="*/ 7869943 w 8621486"/>
              <a:gd name="connsiteY128" fmla="*/ 1181281 h 2647697"/>
              <a:gd name="connsiteX129" fmla="*/ 7877031 w 8621486"/>
              <a:gd name="connsiteY129" fmla="*/ 1167703 h 2647697"/>
              <a:gd name="connsiteX130" fmla="*/ 7898303 w 8621486"/>
              <a:gd name="connsiteY130" fmla="*/ 1167703 h 2647697"/>
              <a:gd name="connsiteX131" fmla="*/ 7905391 w 8621486"/>
              <a:gd name="connsiteY131" fmla="*/ 1167703 h 2647697"/>
              <a:gd name="connsiteX132" fmla="*/ 7912483 w 8621486"/>
              <a:gd name="connsiteY132" fmla="*/ 1167703 h 2647697"/>
              <a:gd name="connsiteX133" fmla="*/ 7933752 w 8621486"/>
              <a:gd name="connsiteY133" fmla="*/ 1167703 h 2647697"/>
              <a:gd name="connsiteX134" fmla="*/ 7940843 w 8621486"/>
              <a:gd name="connsiteY134" fmla="*/ 1167703 h 2647697"/>
              <a:gd name="connsiteX135" fmla="*/ 7962112 w 8621486"/>
              <a:gd name="connsiteY135" fmla="*/ 1163177 h 2647697"/>
              <a:gd name="connsiteX136" fmla="*/ 7976292 w 8621486"/>
              <a:gd name="connsiteY136" fmla="*/ 1158651 h 2647697"/>
              <a:gd name="connsiteX137" fmla="*/ 7983383 w 8621486"/>
              <a:gd name="connsiteY137" fmla="*/ 1154125 h 2647697"/>
              <a:gd name="connsiteX138" fmla="*/ 7990472 w 8621486"/>
              <a:gd name="connsiteY138" fmla="*/ 1154125 h 2647697"/>
              <a:gd name="connsiteX139" fmla="*/ 8004653 w 8621486"/>
              <a:gd name="connsiteY139" fmla="*/ 1154125 h 2647697"/>
              <a:gd name="connsiteX140" fmla="*/ 8011743 w 8621486"/>
              <a:gd name="connsiteY140" fmla="*/ 1154125 h 2647697"/>
              <a:gd name="connsiteX141" fmla="*/ 8018833 w 8621486"/>
              <a:gd name="connsiteY141" fmla="*/ 1154125 h 2647697"/>
              <a:gd name="connsiteX142" fmla="*/ 8025923 w 8621486"/>
              <a:gd name="connsiteY142" fmla="*/ 1154125 h 2647697"/>
              <a:gd name="connsiteX143" fmla="*/ 8111004 w 8621486"/>
              <a:gd name="connsiteY143" fmla="*/ 1140547 h 2647697"/>
              <a:gd name="connsiteX144" fmla="*/ 8196085 w 8621486"/>
              <a:gd name="connsiteY144" fmla="*/ 1131495 h 2647697"/>
              <a:gd name="connsiteX145" fmla="*/ 8281164 w 8621486"/>
              <a:gd name="connsiteY145" fmla="*/ 1122443 h 2647697"/>
              <a:gd name="connsiteX146" fmla="*/ 8295344 w 8621486"/>
              <a:gd name="connsiteY146" fmla="*/ 1117917 h 2647697"/>
              <a:gd name="connsiteX147" fmla="*/ 8309524 w 8621486"/>
              <a:gd name="connsiteY147" fmla="*/ 1117917 h 2647697"/>
              <a:gd name="connsiteX148" fmla="*/ 8316614 w 8621486"/>
              <a:gd name="connsiteY148" fmla="*/ 1117917 h 2647697"/>
              <a:gd name="connsiteX149" fmla="*/ 8337885 w 8621486"/>
              <a:gd name="connsiteY149" fmla="*/ 1122443 h 2647697"/>
              <a:gd name="connsiteX150" fmla="*/ 8344975 w 8621486"/>
              <a:gd name="connsiteY150" fmla="*/ 1131495 h 2647697"/>
              <a:gd name="connsiteX151" fmla="*/ 8352065 w 8621486"/>
              <a:gd name="connsiteY151" fmla="*/ 1131495 h 2647697"/>
              <a:gd name="connsiteX152" fmla="*/ 8366245 w 8621486"/>
              <a:gd name="connsiteY152" fmla="*/ 1136021 h 2647697"/>
              <a:gd name="connsiteX153" fmla="*/ 8373335 w 8621486"/>
              <a:gd name="connsiteY153" fmla="*/ 1140547 h 2647697"/>
              <a:gd name="connsiteX154" fmla="*/ 8408785 w 8621486"/>
              <a:gd name="connsiteY154" fmla="*/ 1158651 h 2647697"/>
              <a:gd name="connsiteX155" fmla="*/ 8444235 w 8621486"/>
              <a:gd name="connsiteY155" fmla="*/ 1181281 h 2647697"/>
              <a:gd name="connsiteX156" fmla="*/ 8465505 w 8621486"/>
              <a:gd name="connsiteY156" fmla="*/ 1203911 h 2647697"/>
              <a:gd name="connsiteX157" fmla="*/ 8479685 w 8621486"/>
              <a:gd name="connsiteY157" fmla="*/ 1208437 h 2647697"/>
              <a:gd name="connsiteX158" fmla="*/ 8479685 w 8621486"/>
              <a:gd name="connsiteY158" fmla="*/ 1212962 h 2647697"/>
              <a:gd name="connsiteX159" fmla="*/ 8486775 w 8621486"/>
              <a:gd name="connsiteY159" fmla="*/ 1217488 h 2647697"/>
              <a:gd name="connsiteX160" fmla="*/ 8493865 w 8621486"/>
              <a:gd name="connsiteY160" fmla="*/ 1217488 h 2647697"/>
              <a:gd name="connsiteX161" fmla="*/ 8500955 w 8621486"/>
              <a:gd name="connsiteY161" fmla="*/ 1226540 h 2647697"/>
              <a:gd name="connsiteX162" fmla="*/ 8515135 w 8621486"/>
              <a:gd name="connsiteY162" fmla="*/ 1226540 h 2647697"/>
              <a:gd name="connsiteX163" fmla="*/ 8522225 w 8621486"/>
              <a:gd name="connsiteY163" fmla="*/ 1231066 h 2647697"/>
              <a:gd name="connsiteX164" fmla="*/ 8529315 w 8621486"/>
              <a:gd name="connsiteY164" fmla="*/ 1231066 h 2647697"/>
              <a:gd name="connsiteX165" fmla="*/ 8550586 w 8621486"/>
              <a:gd name="connsiteY165" fmla="*/ 1240118 h 2647697"/>
              <a:gd name="connsiteX166" fmla="*/ 8550586 w 8621486"/>
              <a:gd name="connsiteY166" fmla="*/ 1253696 h 2647697"/>
              <a:gd name="connsiteX167" fmla="*/ 8564766 w 8621486"/>
              <a:gd name="connsiteY167" fmla="*/ 1262748 h 2647697"/>
              <a:gd name="connsiteX168" fmla="*/ 8564766 w 8621486"/>
              <a:gd name="connsiteY168" fmla="*/ 1276326 h 2647697"/>
              <a:gd name="connsiteX169" fmla="*/ 8564766 w 8621486"/>
              <a:gd name="connsiteY169" fmla="*/ 1289904 h 2647697"/>
              <a:gd name="connsiteX170" fmla="*/ 8564766 w 8621486"/>
              <a:gd name="connsiteY170" fmla="*/ 1308008 h 2647697"/>
              <a:gd name="connsiteX171" fmla="*/ 8564766 w 8621486"/>
              <a:gd name="connsiteY171" fmla="*/ 1326112 h 2647697"/>
              <a:gd name="connsiteX172" fmla="*/ 8564766 w 8621486"/>
              <a:gd name="connsiteY172" fmla="*/ 1335164 h 2647697"/>
              <a:gd name="connsiteX173" fmla="*/ 8564766 w 8621486"/>
              <a:gd name="connsiteY173" fmla="*/ 1353268 h 2647697"/>
              <a:gd name="connsiteX174" fmla="*/ 8571856 w 8621486"/>
              <a:gd name="connsiteY174" fmla="*/ 1357794 h 2647697"/>
              <a:gd name="connsiteX175" fmla="*/ 8571856 w 8621486"/>
              <a:gd name="connsiteY175" fmla="*/ 1362320 h 2647697"/>
              <a:gd name="connsiteX176" fmla="*/ 8571856 w 8621486"/>
              <a:gd name="connsiteY176" fmla="*/ 1366846 h 2647697"/>
              <a:gd name="connsiteX177" fmla="*/ 8586036 w 8621486"/>
              <a:gd name="connsiteY177" fmla="*/ 1366846 h 2647697"/>
              <a:gd name="connsiteX178" fmla="*/ 8600216 w 8621486"/>
              <a:gd name="connsiteY178" fmla="*/ 1380424 h 2647697"/>
              <a:gd name="connsiteX179" fmla="*/ 8621486 w 8621486"/>
              <a:gd name="connsiteY179" fmla="*/ 1412106 h 2647697"/>
              <a:gd name="connsiteX180" fmla="*/ 8621486 w 8621486"/>
              <a:gd name="connsiteY180" fmla="*/ 1452839 h 2647697"/>
              <a:gd name="connsiteX181" fmla="*/ 8607306 w 8621486"/>
              <a:gd name="connsiteY181" fmla="*/ 1489047 h 2647697"/>
              <a:gd name="connsiteX182" fmla="*/ 8607306 w 8621486"/>
              <a:gd name="connsiteY182" fmla="*/ 1498099 h 2647697"/>
              <a:gd name="connsiteX183" fmla="*/ 8600216 w 8621486"/>
              <a:gd name="connsiteY183" fmla="*/ 1507151 h 2647697"/>
              <a:gd name="connsiteX184" fmla="*/ 8593126 w 8621486"/>
              <a:gd name="connsiteY184" fmla="*/ 1511677 h 2647697"/>
              <a:gd name="connsiteX185" fmla="*/ 8586036 w 8621486"/>
              <a:gd name="connsiteY185" fmla="*/ 1520729 h 2647697"/>
              <a:gd name="connsiteX186" fmla="*/ 8564766 w 8621486"/>
              <a:gd name="connsiteY186" fmla="*/ 1525255 h 2647697"/>
              <a:gd name="connsiteX187" fmla="*/ 8550586 w 8621486"/>
              <a:gd name="connsiteY187" fmla="*/ 1520729 h 2647697"/>
              <a:gd name="connsiteX188" fmla="*/ 8536405 w 8621486"/>
              <a:gd name="connsiteY188" fmla="*/ 1529781 h 2647697"/>
              <a:gd name="connsiteX189" fmla="*/ 8529315 w 8621486"/>
              <a:gd name="connsiteY189" fmla="*/ 1534307 h 2647697"/>
              <a:gd name="connsiteX190" fmla="*/ 8522225 w 8621486"/>
              <a:gd name="connsiteY190" fmla="*/ 1534307 h 2647697"/>
              <a:gd name="connsiteX191" fmla="*/ 8522225 w 8621486"/>
              <a:gd name="connsiteY191" fmla="*/ 1543359 h 2647697"/>
              <a:gd name="connsiteX192" fmla="*/ 8515135 w 8621486"/>
              <a:gd name="connsiteY192" fmla="*/ 1547885 h 2647697"/>
              <a:gd name="connsiteX193" fmla="*/ 8515135 w 8621486"/>
              <a:gd name="connsiteY193" fmla="*/ 1543359 h 2647697"/>
              <a:gd name="connsiteX194" fmla="*/ 8500955 w 8621486"/>
              <a:gd name="connsiteY194" fmla="*/ 1543359 h 2647697"/>
              <a:gd name="connsiteX195" fmla="*/ 8493865 w 8621486"/>
              <a:gd name="connsiteY195" fmla="*/ 1534307 h 2647697"/>
              <a:gd name="connsiteX196" fmla="*/ 8486775 w 8621486"/>
              <a:gd name="connsiteY196" fmla="*/ 1534307 h 2647697"/>
              <a:gd name="connsiteX197" fmla="*/ 8437145 w 8621486"/>
              <a:gd name="connsiteY197" fmla="*/ 1547885 h 2647697"/>
              <a:gd name="connsiteX198" fmla="*/ 8380425 w 8621486"/>
              <a:gd name="connsiteY198" fmla="*/ 1556937 h 2647697"/>
              <a:gd name="connsiteX199" fmla="*/ 8337885 w 8621486"/>
              <a:gd name="connsiteY199" fmla="*/ 1575041 h 2647697"/>
              <a:gd name="connsiteX200" fmla="*/ 8295344 w 8621486"/>
              <a:gd name="connsiteY200" fmla="*/ 1606723 h 2647697"/>
              <a:gd name="connsiteX201" fmla="*/ 8266984 w 8621486"/>
              <a:gd name="connsiteY201" fmla="*/ 1647457 h 2647697"/>
              <a:gd name="connsiteX202" fmla="*/ 8274074 w 8621486"/>
              <a:gd name="connsiteY202" fmla="*/ 1692716 h 2647697"/>
              <a:gd name="connsiteX203" fmla="*/ 8266984 w 8621486"/>
              <a:gd name="connsiteY203" fmla="*/ 1715346 h 2647697"/>
              <a:gd name="connsiteX204" fmla="*/ 8266984 w 8621486"/>
              <a:gd name="connsiteY204" fmla="*/ 1737975 h 2647697"/>
              <a:gd name="connsiteX205" fmla="*/ 8274074 w 8621486"/>
              <a:gd name="connsiteY205" fmla="*/ 1756079 h 2647697"/>
              <a:gd name="connsiteX206" fmla="*/ 8266984 w 8621486"/>
              <a:gd name="connsiteY206" fmla="*/ 1774183 h 2647697"/>
              <a:gd name="connsiteX207" fmla="*/ 8259894 w 8621486"/>
              <a:gd name="connsiteY207" fmla="*/ 1778709 h 2647697"/>
              <a:gd name="connsiteX208" fmla="*/ 8238625 w 8621486"/>
              <a:gd name="connsiteY208" fmla="*/ 1792287 h 2647697"/>
              <a:gd name="connsiteX209" fmla="*/ 8224445 w 8621486"/>
              <a:gd name="connsiteY209" fmla="*/ 1796813 h 2647697"/>
              <a:gd name="connsiteX210" fmla="*/ 8203173 w 8621486"/>
              <a:gd name="connsiteY210" fmla="*/ 1801339 h 2647697"/>
              <a:gd name="connsiteX211" fmla="*/ 8210265 w 8621486"/>
              <a:gd name="connsiteY211" fmla="*/ 1805865 h 2647697"/>
              <a:gd name="connsiteX212" fmla="*/ 8203173 w 8621486"/>
              <a:gd name="connsiteY212" fmla="*/ 1814917 h 2647697"/>
              <a:gd name="connsiteX213" fmla="*/ 8196085 w 8621486"/>
              <a:gd name="connsiteY213" fmla="*/ 1823969 h 2647697"/>
              <a:gd name="connsiteX214" fmla="*/ 8196085 w 8621486"/>
              <a:gd name="connsiteY214" fmla="*/ 1828495 h 2647697"/>
              <a:gd name="connsiteX215" fmla="*/ 8196085 w 8621486"/>
              <a:gd name="connsiteY215" fmla="*/ 1842073 h 2647697"/>
              <a:gd name="connsiteX216" fmla="*/ 8203173 w 8621486"/>
              <a:gd name="connsiteY216" fmla="*/ 1846599 h 2647697"/>
              <a:gd name="connsiteX217" fmla="*/ 8231533 w 8621486"/>
              <a:gd name="connsiteY217" fmla="*/ 1846599 h 2647697"/>
              <a:gd name="connsiteX218" fmla="*/ 8238625 w 8621486"/>
              <a:gd name="connsiteY218" fmla="*/ 1842073 h 2647697"/>
              <a:gd name="connsiteX219" fmla="*/ 8238625 w 8621486"/>
              <a:gd name="connsiteY219" fmla="*/ 1837547 h 2647697"/>
              <a:gd name="connsiteX220" fmla="*/ 8245713 w 8621486"/>
              <a:gd name="connsiteY220" fmla="*/ 1828495 h 2647697"/>
              <a:gd name="connsiteX221" fmla="*/ 8266984 w 8621486"/>
              <a:gd name="connsiteY221" fmla="*/ 1823969 h 2647697"/>
              <a:gd name="connsiteX222" fmla="*/ 8281164 w 8621486"/>
              <a:gd name="connsiteY222" fmla="*/ 1823969 h 2647697"/>
              <a:gd name="connsiteX223" fmla="*/ 8309524 w 8621486"/>
              <a:gd name="connsiteY223" fmla="*/ 1823969 h 2647697"/>
              <a:gd name="connsiteX224" fmla="*/ 8330794 w 8621486"/>
              <a:gd name="connsiteY224" fmla="*/ 1823969 h 2647697"/>
              <a:gd name="connsiteX225" fmla="*/ 8337885 w 8621486"/>
              <a:gd name="connsiteY225" fmla="*/ 1828495 h 2647697"/>
              <a:gd name="connsiteX226" fmla="*/ 8344975 w 8621486"/>
              <a:gd name="connsiteY226" fmla="*/ 1842073 h 2647697"/>
              <a:gd name="connsiteX227" fmla="*/ 8344975 w 8621486"/>
              <a:gd name="connsiteY227" fmla="*/ 1846599 h 2647697"/>
              <a:gd name="connsiteX228" fmla="*/ 8337885 w 8621486"/>
              <a:gd name="connsiteY228" fmla="*/ 1851125 h 2647697"/>
              <a:gd name="connsiteX229" fmla="*/ 8330794 w 8621486"/>
              <a:gd name="connsiteY229" fmla="*/ 1860177 h 2647697"/>
              <a:gd name="connsiteX230" fmla="*/ 8316614 w 8621486"/>
              <a:gd name="connsiteY230" fmla="*/ 1860177 h 2647697"/>
              <a:gd name="connsiteX231" fmla="*/ 8309524 w 8621486"/>
              <a:gd name="connsiteY231" fmla="*/ 1864703 h 2647697"/>
              <a:gd name="connsiteX232" fmla="*/ 8302434 w 8621486"/>
              <a:gd name="connsiteY232" fmla="*/ 1869229 h 2647697"/>
              <a:gd name="connsiteX233" fmla="*/ 8281164 w 8621486"/>
              <a:gd name="connsiteY233" fmla="*/ 1869229 h 2647697"/>
              <a:gd name="connsiteX234" fmla="*/ 8266984 w 8621486"/>
              <a:gd name="connsiteY234" fmla="*/ 1869229 h 2647697"/>
              <a:gd name="connsiteX235" fmla="*/ 8259894 w 8621486"/>
              <a:gd name="connsiteY235" fmla="*/ 1869229 h 2647697"/>
              <a:gd name="connsiteX236" fmla="*/ 8245713 w 8621486"/>
              <a:gd name="connsiteY236" fmla="*/ 1873755 h 2647697"/>
              <a:gd name="connsiteX237" fmla="*/ 8231533 w 8621486"/>
              <a:gd name="connsiteY237" fmla="*/ 1873755 h 2647697"/>
              <a:gd name="connsiteX238" fmla="*/ 8210265 w 8621486"/>
              <a:gd name="connsiteY238" fmla="*/ 1878281 h 2647697"/>
              <a:gd name="connsiteX239" fmla="*/ 8203173 w 8621486"/>
              <a:gd name="connsiteY239" fmla="*/ 1887333 h 2647697"/>
              <a:gd name="connsiteX240" fmla="*/ 8188993 w 8621486"/>
              <a:gd name="connsiteY240" fmla="*/ 1887333 h 2647697"/>
              <a:gd name="connsiteX241" fmla="*/ 8167725 w 8621486"/>
              <a:gd name="connsiteY241" fmla="*/ 1887333 h 2647697"/>
              <a:gd name="connsiteX242" fmla="*/ 8160633 w 8621486"/>
              <a:gd name="connsiteY242" fmla="*/ 1896385 h 2647697"/>
              <a:gd name="connsiteX243" fmla="*/ 8146453 w 8621486"/>
              <a:gd name="connsiteY243" fmla="*/ 1909963 h 2647697"/>
              <a:gd name="connsiteX244" fmla="*/ 8132273 w 8621486"/>
              <a:gd name="connsiteY244" fmla="*/ 1919015 h 2647697"/>
              <a:gd name="connsiteX245" fmla="*/ 8118093 w 8621486"/>
              <a:gd name="connsiteY245" fmla="*/ 1919015 h 2647697"/>
              <a:gd name="connsiteX246" fmla="*/ 8089733 w 8621486"/>
              <a:gd name="connsiteY246" fmla="*/ 1919015 h 2647697"/>
              <a:gd name="connsiteX247" fmla="*/ 7962112 w 8621486"/>
              <a:gd name="connsiteY247" fmla="*/ 1919015 h 2647697"/>
              <a:gd name="connsiteX248" fmla="*/ 7912483 w 8621486"/>
              <a:gd name="connsiteY248" fmla="*/ 1941644 h 2647697"/>
              <a:gd name="connsiteX249" fmla="*/ 7855763 w 8621486"/>
              <a:gd name="connsiteY249" fmla="*/ 1950696 h 2647697"/>
              <a:gd name="connsiteX250" fmla="*/ 7799042 w 8621486"/>
              <a:gd name="connsiteY250" fmla="*/ 1959748 h 2647697"/>
              <a:gd name="connsiteX251" fmla="*/ 7791951 w 8621486"/>
              <a:gd name="connsiteY251" fmla="*/ 1964274 h 2647697"/>
              <a:gd name="connsiteX252" fmla="*/ 7770682 w 8621486"/>
              <a:gd name="connsiteY252" fmla="*/ 1968800 h 2647697"/>
              <a:gd name="connsiteX253" fmla="*/ 7756502 w 8621486"/>
              <a:gd name="connsiteY253" fmla="*/ 1968800 h 2647697"/>
              <a:gd name="connsiteX254" fmla="*/ 7735231 w 8621486"/>
              <a:gd name="connsiteY254" fmla="*/ 1968800 h 2647697"/>
              <a:gd name="connsiteX255" fmla="*/ 7728141 w 8621486"/>
              <a:gd name="connsiteY255" fmla="*/ 1973326 h 2647697"/>
              <a:gd name="connsiteX256" fmla="*/ 7713961 w 8621486"/>
              <a:gd name="connsiteY256" fmla="*/ 1982378 h 2647697"/>
              <a:gd name="connsiteX257" fmla="*/ 7706871 w 8621486"/>
              <a:gd name="connsiteY257" fmla="*/ 1986904 h 2647697"/>
              <a:gd name="connsiteX258" fmla="*/ 7692691 w 8621486"/>
              <a:gd name="connsiteY258" fmla="*/ 1991430 h 2647697"/>
              <a:gd name="connsiteX259" fmla="*/ 7685601 w 8621486"/>
              <a:gd name="connsiteY259" fmla="*/ 1991430 h 2647697"/>
              <a:gd name="connsiteX260" fmla="*/ 7671421 w 8621486"/>
              <a:gd name="connsiteY260" fmla="*/ 1991430 h 2647697"/>
              <a:gd name="connsiteX261" fmla="*/ 7657241 w 8621486"/>
              <a:gd name="connsiteY261" fmla="*/ 1991430 h 2647697"/>
              <a:gd name="connsiteX262" fmla="*/ 7650150 w 8621486"/>
              <a:gd name="connsiteY262" fmla="*/ 1991430 h 2647697"/>
              <a:gd name="connsiteX263" fmla="*/ 7643061 w 8621486"/>
              <a:gd name="connsiteY263" fmla="*/ 1995956 h 2647697"/>
              <a:gd name="connsiteX264" fmla="*/ 7635970 w 8621486"/>
              <a:gd name="connsiteY264" fmla="*/ 2009534 h 2647697"/>
              <a:gd name="connsiteX265" fmla="*/ 7621790 w 8621486"/>
              <a:gd name="connsiteY265" fmla="*/ 2014060 h 2647697"/>
              <a:gd name="connsiteX266" fmla="*/ 7614701 w 8621486"/>
              <a:gd name="connsiteY266" fmla="*/ 2018586 h 2647697"/>
              <a:gd name="connsiteX267" fmla="*/ 7600521 w 8621486"/>
              <a:gd name="connsiteY267" fmla="*/ 2023112 h 2647697"/>
              <a:gd name="connsiteX268" fmla="*/ 7600521 w 8621486"/>
              <a:gd name="connsiteY268" fmla="*/ 2032164 h 2647697"/>
              <a:gd name="connsiteX269" fmla="*/ 7600521 w 8621486"/>
              <a:gd name="connsiteY269" fmla="*/ 2036690 h 2647697"/>
              <a:gd name="connsiteX270" fmla="*/ 7586341 w 8621486"/>
              <a:gd name="connsiteY270" fmla="*/ 2041216 h 2647697"/>
              <a:gd name="connsiteX271" fmla="*/ 7586341 w 8621486"/>
              <a:gd name="connsiteY271" fmla="*/ 2045742 h 2647697"/>
              <a:gd name="connsiteX272" fmla="*/ 7579249 w 8621486"/>
              <a:gd name="connsiteY272" fmla="*/ 2045742 h 2647697"/>
              <a:gd name="connsiteX273" fmla="*/ 7572161 w 8621486"/>
              <a:gd name="connsiteY273" fmla="*/ 2054794 h 2647697"/>
              <a:gd name="connsiteX274" fmla="*/ 7565069 w 8621486"/>
              <a:gd name="connsiteY274" fmla="*/ 2059320 h 2647697"/>
              <a:gd name="connsiteX275" fmla="*/ 7565069 w 8621486"/>
              <a:gd name="connsiteY275" fmla="*/ 2063846 h 2647697"/>
              <a:gd name="connsiteX276" fmla="*/ 7550889 w 8621486"/>
              <a:gd name="connsiteY276" fmla="*/ 2063846 h 2647697"/>
              <a:gd name="connsiteX277" fmla="*/ 7550889 w 8621486"/>
              <a:gd name="connsiteY277" fmla="*/ 2068372 h 2647697"/>
              <a:gd name="connsiteX278" fmla="*/ 7536711 w 8621486"/>
              <a:gd name="connsiteY278" fmla="*/ 2072898 h 2647697"/>
              <a:gd name="connsiteX279" fmla="*/ 7529621 w 8621486"/>
              <a:gd name="connsiteY279" fmla="*/ 2081950 h 2647697"/>
              <a:gd name="connsiteX280" fmla="*/ 7529621 w 8621486"/>
              <a:gd name="connsiteY280" fmla="*/ 2086476 h 2647697"/>
              <a:gd name="connsiteX281" fmla="*/ 7508351 w 8621486"/>
              <a:gd name="connsiteY281" fmla="*/ 2091002 h 2647697"/>
              <a:gd name="connsiteX282" fmla="*/ 7501261 w 8621486"/>
              <a:gd name="connsiteY282" fmla="*/ 2095528 h 2647697"/>
              <a:gd name="connsiteX283" fmla="*/ 7494170 w 8621486"/>
              <a:gd name="connsiteY283" fmla="*/ 2095528 h 2647697"/>
              <a:gd name="connsiteX284" fmla="*/ 7472900 w 8621486"/>
              <a:gd name="connsiteY284" fmla="*/ 2109106 h 2647697"/>
              <a:gd name="connsiteX285" fmla="*/ 7465810 w 8621486"/>
              <a:gd name="connsiteY285" fmla="*/ 2113632 h 2647697"/>
              <a:gd name="connsiteX286" fmla="*/ 7451630 w 8621486"/>
              <a:gd name="connsiteY286" fmla="*/ 2122684 h 2647697"/>
              <a:gd name="connsiteX287" fmla="*/ 7430360 w 8621486"/>
              <a:gd name="connsiteY287" fmla="*/ 2131736 h 2647697"/>
              <a:gd name="connsiteX288" fmla="*/ 7416179 w 8621486"/>
              <a:gd name="connsiteY288" fmla="*/ 2136262 h 2647697"/>
              <a:gd name="connsiteX289" fmla="*/ 7401999 w 8621486"/>
              <a:gd name="connsiteY289" fmla="*/ 2136262 h 2647697"/>
              <a:gd name="connsiteX290" fmla="*/ 7394909 w 8621486"/>
              <a:gd name="connsiteY290" fmla="*/ 2140787 h 2647697"/>
              <a:gd name="connsiteX291" fmla="*/ 7387819 w 8621486"/>
              <a:gd name="connsiteY291" fmla="*/ 2140787 h 2647697"/>
              <a:gd name="connsiteX292" fmla="*/ 7359459 w 8621486"/>
              <a:gd name="connsiteY292" fmla="*/ 2163417 h 2647697"/>
              <a:gd name="connsiteX293" fmla="*/ 7324009 w 8621486"/>
              <a:gd name="connsiteY293" fmla="*/ 2176995 h 2647697"/>
              <a:gd name="connsiteX294" fmla="*/ 7288559 w 8621486"/>
              <a:gd name="connsiteY294" fmla="*/ 2181521 h 2647697"/>
              <a:gd name="connsiteX295" fmla="*/ 7274379 w 8621486"/>
              <a:gd name="connsiteY295" fmla="*/ 2195099 h 2647697"/>
              <a:gd name="connsiteX296" fmla="*/ 7253109 w 8621486"/>
              <a:gd name="connsiteY296" fmla="*/ 2204151 h 2647697"/>
              <a:gd name="connsiteX297" fmla="*/ 7238929 w 8621486"/>
              <a:gd name="connsiteY297" fmla="*/ 2208677 h 2647697"/>
              <a:gd name="connsiteX298" fmla="*/ 7217659 w 8621486"/>
              <a:gd name="connsiteY298" fmla="*/ 2226781 h 2647697"/>
              <a:gd name="connsiteX299" fmla="*/ 7196389 w 8621486"/>
              <a:gd name="connsiteY299" fmla="*/ 2235833 h 2647697"/>
              <a:gd name="connsiteX300" fmla="*/ 7175119 w 8621486"/>
              <a:gd name="connsiteY300" fmla="*/ 2240359 h 2647697"/>
              <a:gd name="connsiteX301" fmla="*/ 7146758 w 8621486"/>
              <a:gd name="connsiteY301" fmla="*/ 2253937 h 2647697"/>
              <a:gd name="connsiteX302" fmla="*/ 7125488 w 8621486"/>
              <a:gd name="connsiteY302" fmla="*/ 2253937 h 2647697"/>
              <a:gd name="connsiteX303" fmla="*/ 7054587 w 8621486"/>
              <a:gd name="connsiteY303" fmla="*/ 2285619 h 2647697"/>
              <a:gd name="connsiteX304" fmla="*/ 6969507 w 8621486"/>
              <a:gd name="connsiteY304" fmla="*/ 2312775 h 2647697"/>
              <a:gd name="connsiteX305" fmla="*/ 6891517 w 8621486"/>
              <a:gd name="connsiteY305" fmla="*/ 2335405 h 2647697"/>
              <a:gd name="connsiteX306" fmla="*/ 6877337 w 8621486"/>
              <a:gd name="connsiteY306" fmla="*/ 2348983 h 2647697"/>
              <a:gd name="connsiteX307" fmla="*/ 6848977 w 8621486"/>
              <a:gd name="connsiteY307" fmla="*/ 2353508 h 2647697"/>
              <a:gd name="connsiteX308" fmla="*/ 6820617 w 8621486"/>
              <a:gd name="connsiteY308" fmla="*/ 2358034 h 2647697"/>
              <a:gd name="connsiteX309" fmla="*/ 6799347 w 8621486"/>
              <a:gd name="connsiteY309" fmla="*/ 2358034 h 2647697"/>
              <a:gd name="connsiteX310" fmla="*/ 6778077 w 8621486"/>
              <a:gd name="connsiteY310" fmla="*/ 2371612 h 2647697"/>
              <a:gd name="connsiteX311" fmla="*/ 6770987 w 8621486"/>
              <a:gd name="connsiteY311" fmla="*/ 2376138 h 2647697"/>
              <a:gd name="connsiteX312" fmla="*/ 6749717 w 8621486"/>
              <a:gd name="connsiteY312" fmla="*/ 2380664 h 2647697"/>
              <a:gd name="connsiteX313" fmla="*/ 6728447 w 8621486"/>
              <a:gd name="connsiteY313" fmla="*/ 2380664 h 2647697"/>
              <a:gd name="connsiteX314" fmla="*/ 6707177 w 8621486"/>
              <a:gd name="connsiteY314" fmla="*/ 2380664 h 2647697"/>
              <a:gd name="connsiteX315" fmla="*/ 6650456 w 8621486"/>
              <a:gd name="connsiteY315" fmla="*/ 2412346 h 2647697"/>
              <a:gd name="connsiteX316" fmla="*/ 6579556 w 8621486"/>
              <a:gd name="connsiteY316" fmla="*/ 2425924 h 2647697"/>
              <a:gd name="connsiteX317" fmla="*/ 6508656 w 8621486"/>
              <a:gd name="connsiteY317" fmla="*/ 2430450 h 2647697"/>
              <a:gd name="connsiteX318" fmla="*/ 6409395 w 8621486"/>
              <a:gd name="connsiteY318" fmla="*/ 2457606 h 2647697"/>
              <a:gd name="connsiteX319" fmla="*/ 6303044 w 8621486"/>
              <a:gd name="connsiteY319" fmla="*/ 2475710 h 2647697"/>
              <a:gd name="connsiteX320" fmla="*/ 6189604 w 8621486"/>
              <a:gd name="connsiteY320" fmla="*/ 2480236 h 2647697"/>
              <a:gd name="connsiteX321" fmla="*/ 6175424 w 8621486"/>
              <a:gd name="connsiteY321" fmla="*/ 2484762 h 2647697"/>
              <a:gd name="connsiteX322" fmla="*/ 6147063 w 8621486"/>
              <a:gd name="connsiteY322" fmla="*/ 2493814 h 2647697"/>
              <a:gd name="connsiteX323" fmla="*/ 6125793 w 8621486"/>
              <a:gd name="connsiteY323" fmla="*/ 2498340 h 2647697"/>
              <a:gd name="connsiteX324" fmla="*/ 6104523 w 8621486"/>
              <a:gd name="connsiteY324" fmla="*/ 2507392 h 2647697"/>
              <a:gd name="connsiteX325" fmla="*/ 6083253 w 8621486"/>
              <a:gd name="connsiteY325" fmla="*/ 2520970 h 2647697"/>
              <a:gd name="connsiteX326" fmla="*/ 6083253 w 8621486"/>
              <a:gd name="connsiteY326" fmla="*/ 2525496 h 2647697"/>
              <a:gd name="connsiteX327" fmla="*/ 6076163 w 8621486"/>
              <a:gd name="connsiteY327" fmla="*/ 2525496 h 2647697"/>
              <a:gd name="connsiteX328" fmla="*/ 6069073 w 8621486"/>
              <a:gd name="connsiteY328" fmla="*/ 2530022 h 2647697"/>
              <a:gd name="connsiteX329" fmla="*/ 6054893 w 8621486"/>
              <a:gd name="connsiteY329" fmla="*/ 2530022 h 2647697"/>
              <a:gd name="connsiteX330" fmla="*/ 6040713 w 8621486"/>
              <a:gd name="connsiteY330" fmla="*/ 2525496 h 2647697"/>
              <a:gd name="connsiteX331" fmla="*/ 6040713 w 8621486"/>
              <a:gd name="connsiteY331" fmla="*/ 2507392 h 2647697"/>
              <a:gd name="connsiteX332" fmla="*/ 6033623 w 8621486"/>
              <a:gd name="connsiteY332" fmla="*/ 2502866 h 2647697"/>
              <a:gd name="connsiteX333" fmla="*/ 6012353 w 8621486"/>
              <a:gd name="connsiteY333" fmla="*/ 2502866 h 2647697"/>
              <a:gd name="connsiteX334" fmla="*/ 5998172 w 8621486"/>
              <a:gd name="connsiteY334" fmla="*/ 2502866 h 2647697"/>
              <a:gd name="connsiteX335" fmla="*/ 5976902 w 8621486"/>
              <a:gd name="connsiteY335" fmla="*/ 2507392 h 2647697"/>
              <a:gd name="connsiteX336" fmla="*/ 5962722 w 8621486"/>
              <a:gd name="connsiteY336" fmla="*/ 2511918 h 2647697"/>
              <a:gd name="connsiteX337" fmla="*/ 5955632 w 8621486"/>
              <a:gd name="connsiteY337" fmla="*/ 2525496 h 2647697"/>
              <a:gd name="connsiteX338" fmla="*/ 5934362 w 8621486"/>
              <a:gd name="connsiteY338" fmla="*/ 2534548 h 2647697"/>
              <a:gd name="connsiteX339" fmla="*/ 5934362 w 8621486"/>
              <a:gd name="connsiteY339" fmla="*/ 2543600 h 2647697"/>
              <a:gd name="connsiteX340" fmla="*/ 5927272 w 8621486"/>
              <a:gd name="connsiteY340" fmla="*/ 2548126 h 2647697"/>
              <a:gd name="connsiteX341" fmla="*/ 5906002 w 8621486"/>
              <a:gd name="connsiteY341" fmla="*/ 2548126 h 2647697"/>
              <a:gd name="connsiteX342" fmla="*/ 5906002 w 8621486"/>
              <a:gd name="connsiteY342" fmla="*/ 2543600 h 2647697"/>
              <a:gd name="connsiteX343" fmla="*/ 5906002 w 8621486"/>
              <a:gd name="connsiteY343" fmla="*/ 2534548 h 2647697"/>
              <a:gd name="connsiteX344" fmla="*/ 5898912 w 8621486"/>
              <a:gd name="connsiteY344" fmla="*/ 2530022 h 2647697"/>
              <a:gd name="connsiteX345" fmla="*/ 5898912 w 8621486"/>
              <a:gd name="connsiteY345" fmla="*/ 2525496 h 2647697"/>
              <a:gd name="connsiteX346" fmla="*/ 5891822 w 8621486"/>
              <a:gd name="connsiteY346" fmla="*/ 2520970 h 2647697"/>
              <a:gd name="connsiteX347" fmla="*/ 5884732 w 8621486"/>
              <a:gd name="connsiteY347" fmla="*/ 2520970 h 2647697"/>
              <a:gd name="connsiteX348" fmla="*/ 5870552 w 8621486"/>
              <a:gd name="connsiteY348" fmla="*/ 2525496 h 2647697"/>
              <a:gd name="connsiteX349" fmla="*/ 5792561 w 8621486"/>
              <a:gd name="connsiteY349" fmla="*/ 2530022 h 2647697"/>
              <a:gd name="connsiteX350" fmla="*/ 5707481 w 8621486"/>
              <a:gd name="connsiteY350" fmla="*/ 2530022 h 2647697"/>
              <a:gd name="connsiteX351" fmla="*/ 5615310 w 8621486"/>
              <a:gd name="connsiteY351" fmla="*/ 2543600 h 2647697"/>
              <a:gd name="connsiteX352" fmla="*/ 5579860 w 8621486"/>
              <a:gd name="connsiteY352" fmla="*/ 2548126 h 2647697"/>
              <a:gd name="connsiteX353" fmla="*/ 5544410 w 8621486"/>
              <a:gd name="connsiteY353" fmla="*/ 2543600 h 2647697"/>
              <a:gd name="connsiteX354" fmla="*/ 5501869 w 8621486"/>
              <a:gd name="connsiteY354" fmla="*/ 2543600 h 2647697"/>
              <a:gd name="connsiteX355" fmla="*/ 5381340 w 8621486"/>
              <a:gd name="connsiteY355" fmla="*/ 2584333 h 2647697"/>
              <a:gd name="connsiteX356" fmla="*/ 5246629 w 8621486"/>
              <a:gd name="connsiteY356" fmla="*/ 2606963 h 2647697"/>
              <a:gd name="connsiteX357" fmla="*/ 5097738 w 8621486"/>
              <a:gd name="connsiteY357" fmla="*/ 2616015 h 2647697"/>
              <a:gd name="connsiteX358" fmla="*/ 5019748 w 8621486"/>
              <a:gd name="connsiteY358" fmla="*/ 2620541 h 2647697"/>
              <a:gd name="connsiteX359" fmla="*/ 4941757 w 8621486"/>
              <a:gd name="connsiteY359" fmla="*/ 2629593 h 2647697"/>
              <a:gd name="connsiteX360" fmla="*/ 4849587 w 8621486"/>
              <a:gd name="connsiteY360" fmla="*/ 2629593 h 2647697"/>
              <a:gd name="connsiteX361" fmla="*/ 4842496 w 8621486"/>
              <a:gd name="connsiteY361" fmla="*/ 2625067 h 2647697"/>
              <a:gd name="connsiteX362" fmla="*/ 4828316 w 8621486"/>
              <a:gd name="connsiteY362" fmla="*/ 2625067 h 2647697"/>
              <a:gd name="connsiteX363" fmla="*/ 4807046 w 8621486"/>
              <a:gd name="connsiteY363" fmla="*/ 2625067 h 2647697"/>
              <a:gd name="connsiteX364" fmla="*/ 4799956 w 8621486"/>
              <a:gd name="connsiteY364" fmla="*/ 2625067 h 2647697"/>
              <a:gd name="connsiteX365" fmla="*/ 4792866 w 8621486"/>
              <a:gd name="connsiteY365" fmla="*/ 2620541 h 2647697"/>
              <a:gd name="connsiteX366" fmla="*/ 4736146 w 8621486"/>
              <a:gd name="connsiteY366" fmla="*/ 2602437 h 2647697"/>
              <a:gd name="connsiteX367" fmla="*/ 4686516 w 8621486"/>
              <a:gd name="connsiteY367" fmla="*/ 2606963 h 2647697"/>
              <a:gd name="connsiteX368" fmla="*/ 4622705 w 8621486"/>
              <a:gd name="connsiteY368" fmla="*/ 2620541 h 2647697"/>
              <a:gd name="connsiteX369" fmla="*/ 4587255 w 8621486"/>
              <a:gd name="connsiteY369" fmla="*/ 2625067 h 2647697"/>
              <a:gd name="connsiteX370" fmla="*/ 4544715 w 8621486"/>
              <a:gd name="connsiteY370" fmla="*/ 2629593 h 2647697"/>
              <a:gd name="connsiteX371" fmla="*/ 4502174 w 8621486"/>
              <a:gd name="connsiteY371" fmla="*/ 2629593 h 2647697"/>
              <a:gd name="connsiteX372" fmla="*/ 4487994 w 8621486"/>
              <a:gd name="connsiteY372" fmla="*/ 2625067 h 2647697"/>
              <a:gd name="connsiteX373" fmla="*/ 4480904 w 8621486"/>
              <a:gd name="connsiteY373" fmla="*/ 2625067 h 2647697"/>
              <a:gd name="connsiteX374" fmla="*/ 4473814 w 8621486"/>
              <a:gd name="connsiteY374" fmla="*/ 2629593 h 2647697"/>
              <a:gd name="connsiteX375" fmla="*/ 4410004 w 8621486"/>
              <a:gd name="connsiteY375" fmla="*/ 2643171 h 2647697"/>
              <a:gd name="connsiteX376" fmla="*/ 4360374 w 8621486"/>
              <a:gd name="connsiteY376" fmla="*/ 2647697 h 2647697"/>
              <a:gd name="connsiteX377" fmla="*/ 4296563 w 8621486"/>
              <a:gd name="connsiteY377" fmla="*/ 2647697 h 2647697"/>
              <a:gd name="connsiteX378" fmla="*/ 4246933 w 8621486"/>
              <a:gd name="connsiteY378" fmla="*/ 2643171 h 2647697"/>
              <a:gd name="connsiteX379" fmla="*/ 4204393 w 8621486"/>
              <a:gd name="connsiteY379" fmla="*/ 2643171 h 2647697"/>
              <a:gd name="connsiteX380" fmla="*/ 4154762 w 8621486"/>
              <a:gd name="connsiteY380" fmla="*/ 2634119 h 2647697"/>
              <a:gd name="connsiteX381" fmla="*/ 3970421 w 8621486"/>
              <a:gd name="connsiteY381" fmla="*/ 2634119 h 2647697"/>
              <a:gd name="connsiteX382" fmla="*/ 3786080 w 8621486"/>
              <a:gd name="connsiteY382" fmla="*/ 2629593 h 2647697"/>
              <a:gd name="connsiteX383" fmla="*/ 3608830 w 8621486"/>
              <a:gd name="connsiteY383" fmla="*/ 2620541 h 2647697"/>
              <a:gd name="connsiteX384" fmla="*/ 3481209 w 8621486"/>
              <a:gd name="connsiteY384" fmla="*/ 2620541 h 2647697"/>
              <a:gd name="connsiteX385" fmla="*/ 3346498 w 8621486"/>
              <a:gd name="connsiteY385" fmla="*/ 2606963 h 2647697"/>
              <a:gd name="connsiteX386" fmla="*/ 3225968 w 8621486"/>
              <a:gd name="connsiteY386" fmla="*/ 2579807 h 2647697"/>
              <a:gd name="connsiteX387" fmla="*/ 3133797 w 8621486"/>
              <a:gd name="connsiteY387" fmla="*/ 2575281 h 2647697"/>
              <a:gd name="connsiteX388" fmla="*/ 3055807 w 8621486"/>
              <a:gd name="connsiteY388" fmla="*/ 2561704 h 2647697"/>
              <a:gd name="connsiteX389" fmla="*/ 3027446 w 8621486"/>
              <a:gd name="connsiteY389" fmla="*/ 2561704 h 2647697"/>
              <a:gd name="connsiteX390" fmla="*/ 3006176 w 8621486"/>
              <a:gd name="connsiteY390" fmla="*/ 2557178 h 2647697"/>
              <a:gd name="connsiteX391" fmla="*/ 2977816 w 8621486"/>
              <a:gd name="connsiteY391" fmla="*/ 2552652 h 2647697"/>
              <a:gd name="connsiteX392" fmla="*/ 2956546 w 8621486"/>
              <a:gd name="connsiteY392" fmla="*/ 2548126 h 2647697"/>
              <a:gd name="connsiteX393" fmla="*/ 2942366 w 8621486"/>
              <a:gd name="connsiteY393" fmla="*/ 2534548 h 2647697"/>
              <a:gd name="connsiteX394" fmla="*/ 2942366 w 8621486"/>
              <a:gd name="connsiteY394" fmla="*/ 2543600 h 2647697"/>
              <a:gd name="connsiteX395" fmla="*/ 2843105 w 8621486"/>
              <a:gd name="connsiteY395" fmla="*/ 2525496 h 2647697"/>
              <a:gd name="connsiteX396" fmla="*/ 2765115 w 8621486"/>
              <a:gd name="connsiteY396" fmla="*/ 2502866 h 2647697"/>
              <a:gd name="connsiteX397" fmla="*/ 2758025 w 8621486"/>
              <a:gd name="connsiteY397" fmla="*/ 2502866 h 2647697"/>
              <a:gd name="connsiteX398" fmla="*/ 2750935 w 8621486"/>
              <a:gd name="connsiteY398" fmla="*/ 2498340 h 2647697"/>
              <a:gd name="connsiteX399" fmla="*/ 2729665 w 8621486"/>
              <a:gd name="connsiteY399" fmla="*/ 2498340 h 2647697"/>
              <a:gd name="connsiteX400" fmla="*/ 2722575 w 8621486"/>
              <a:gd name="connsiteY400" fmla="*/ 2498340 h 2647697"/>
              <a:gd name="connsiteX401" fmla="*/ 2715484 w 8621486"/>
              <a:gd name="connsiteY401" fmla="*/ 2493814 h 2647697"/>
              <a:gd name="connsiteX402" fmla="*/ 2701304 w 8621486"/>
              <a:gd name="connsiteY402" fmla="*/ 2484762 h 2647697"/>
              <a:gd name="connsiteX403" fmla="*/ 2687124 w 8621486"/>
              <a:gd name="connsiteY403" fmla="*/ 2484762 h 2647697"/>
              <a:gd name="connsiteX404" fmla="*/ 2680034 w 8621486"/>
              <a:gd name="connsiteY404" fmla="*/ 2484762 h 2647697"/>
              <a:gd name="connsiteX405" fmla="*/ 2658764 w 8621486"/>
              <a:gd name="connsiteY405" fmla="*/ 2480236 h 2647697"/>
              <a:gd name="connsiteX406" fmla="*/ 2651674 w 8621486"/>
              <a:gd name="connsiteY406" fmla="*/ 2475710 h 2647697"/>
              <a:gd name="connsiteX407" fmla="*/ 2644585 w 8621486"/>
              <a:gd name="connsiteY407" fmla="*/ 2475710 h 2647697"/>
              <a:gd name="connsiteX408" fmla="*/ 2637495 w 8621486"/>
              <a:gd name="connsiteY408" fmla="*/ 2471184 h 2647697"/>
              <a:gd name="connsiteX409" fmla="*/ 2623315 w 8621486"/>
              <a:gd name="connsiteY409" fmla="*/ 2462132 h 2647697"/>
              <a:gd name="connsiteX410" fmla="*/ 2616225 w 8621486"/>
              <a:gd name="connsiteY410" fmla="*/ 2462132 h 2647697"/>
              <a:gd name="connsiteX411" fmla="*/ 2602045 w 8621486"/>
              <a:gd name="connsiteY411" fmla="*/ 2457606 h 2647697"/>
              <a:gd name="connsiteX412" fmla="*/ 2587865 w 8621486"/>
              <a:gd name="connsiteY412" fmla="*/ 2453080 h 2647697"/>
              <a:gd name="connsiteX413" fmla="*/ 2566594 w 8621486"/>
              <a:gd name="connsiteY413" fmla="*/ 2448554 h 2647697"/>
              <a:gd name="connsiteX414" fmla="*/ 2531144 w 8621486"/>
              <a:gd name="connsiteY414" fmla="*/ 2434976 h 2647697"/>
              <a:gd name="connsiteX415" fmla="*/ 2509874 w 8621486"/>
              <a:gd name="connsiteY415" fmla="*/ 2430450 h 2647697"/>
              <a:gd name="connsiteX416" fmla="*/ 2502784 w 8621486"/>
              <a:gd name="connsiteY416" fmla="*/ 2430450 h 2647697"/>
              <a:gd name="connsiteX417" fmla="*/ 2431884 w 8621486"/>
              <a:gd name="connsiteY417" fmla="*/ 2412346 h 2647697"/>
              <a:gd name="connsiteX418" fmla="*/ 2346803 w 8621486"/>
              <a:gd name="connsiteY418" fmla="*/ 2385190 h 2647697"/>
              <a:gd name="connsiteX419" fmla="*/ 2261723 w 8621486"/>
              <a:gd name="connsiteY419" fmla="*/ 2358034 h 2647697"/>
              <a:gd name="connsiteX420" fmla="*/ 2212093 w 8621486"/>
              <a:gd name="connsiteY420" fmla="*/ 2335405 h 2647697"/>
              <a:gd name="connsiteX421" fmla="*/ 2183733 w 8621486"/>
              <a:gd name="connsiteY421" fmla="*/ 2326353 h 2647697"/>
              <a:gd name="connsiteX422" fmla="*/ 2162462 w 8621486"/>
              <a:gd name="connsiteY422" fmla="*/ 2317301 h 2647697"/>
              <a:gd name="connsiteX423" fmla="*/ 2134102 w 8621486"/>
              <a:gd name="connsiteY423" fmla="*/ 2317301 h 2647697"/>
              <a:gd name="connsiteX424" fmla="*/ 2134102 w 8621486"/>
              <a:gd name="connsiteY424" fmla="*/ 2335405 h 2647697"/>
              <a:gd name="connsiteX425" fmla="*/ 2141192 w 8621486"/>
              <a:gd name="connsiteY425" fmla="*/ 2335405 h 2647697"/>
              <a:gd name="connsiteX426" fmla="*/ 2148282 w 8621486"/>
              <a:gd name="connsiteY426" fmla="*/ 2339931 h 2647697"/>
              <a:gd name="connsiteX427" fmla="*/ 2148282 w 8621486"/>
              <a:gd name="connsiteY427" fmla="*/ 2353508 h 2647697"/>
              <a:gd name="connsiteX428" fmla="*/ 2148282 w 8621486"/>
              <a:gd name="connsiteY428" fmla="*/ 2358034 h 2647697"/>
              <a:gd name="connsiteX429" fmla="*/ 2141192 w 8621486"/>
              <a:gd name="connsiteY429" fmla="*/ 2362560 h 2647697"/>
              <a:gd name="connsiteX430" fmla="*/ 2134102 w 8621486"/>
              <a:gd name="connsiteY430" fmla="*/ 2376138 h 2647697"/>
              <a:gd name="connsiteX431" fmla="*/ 2141192 w 8621486"/>
              <a:gd name="connsiteY431" fmla="*/ 2380664 h 2647697"/>
              <a:gd name="connsiteX432" fmla="*/ 2141192 w 8621486"/>
              <a:gd name="connsiteY432" fmla="*/ 2385190 h 2647697"/>
              <a:gd name="connsiteX433" fmla="*/ 2134102 w 8621486"/>
              <a:gd name="connsiteY433" fmla="*/ 2389716 h 2647697"/>
              <a:gd name="connsiteX434" fmla="*/ 2134102 w 8621486"/>
              <a:gd name="connsiteY434" fmla="*/ 2398768 h 2647697"/>
              <a:gd name="connsiteX435" fmla="*/ 2127012 w 8621486"/>
              <a:gd name="connsiteY435" fmla="*/ 2403294 h 2647697"/>
              <a:gd name="connsiteX436" fmla="*/ 2127012 w 8621486"/>
              <a:gd name="connsiteY436" fmla="*/ 2407820 h 2647697"/>
              <a:gd name="connsiteX437" fmla="*/ 2112832 w 8621486"/>
              <a:gd name="connsiteY437" fmla="*/ 2403294 h 2647697"/>
              <a:gd name="connsiteX438" fmla="*/ 2105742 w 8621486"/>
              <a:gd name="connsiteY438" fmla="*/ 2398768 h 2647697"/>
              <a:gd name="connsiteX439" fmla="*/ 2098652 w 8621486"/>
              <a:gd name="connsiteY439" fmla="*/ 2389716 h 2647697"/>
              <a:gd name="connsiteX440" fmla="*/ 2070292 w 8621486"/>
              <a:gd name="connsiteY440" fmla="*/ 2389716 h 2647697"/>
              <a:gd name="connsiteX441" fmla="*/ 2063202 w 8621486"/>
              <a:gd name="connsiteY441" fmla="*/ 2398768 h 2647697"/>
              <a:gd name="connsiteX442" fmla="*/ 2063202 w 8621486"/>
              <a:gd name="connsiteY442" fmla="*/ 2407820 h 2647697"/>
              <a:gd name="connsiteX443" fmla="*/ 2070292 w 8621486"/>
              <a:gd name="connsiteY443" fmla="*/ 2412346 h 2647697"/>
              <a:gd name="connsiteX444" fmla="*/ 2098652 w 8621486"/>
              <a:gd name="connsiteY444" fmla="*/ 2434976 h 2647697"/>
              <a:gd name="connsiteX445" fmla="*/ 2134102 w 8621486"/>
              <a:gd name="connsiteY445" fmla="*/ 2453080 h 2647697"/>
              <a:gd name="connsiteX446" fmla="*/ 2176643 w 8621486"/>
              <a:gd name="connsiteY446" fmla="*/ 2462132 h 2647697"/>
              <a:gd name="connsiteX447" fmla="*/ 2183733 w 8621486"/>
              <a:gd name="connsiteY447" fmla="*/ 2462132 h 2647697"/>
              <a:gd name="connsiteX448" fmla="*/ 2197912 w 8621486"/>
              <a:gd name="connsiteY448" fmla="*/ 2471184 h 2647697"/>
              <a:gd name="connsiteX449" fmla="*/ 2197912 w 8621486"/>
              <a:gd name="connsiteY449" fmla="*/ 2480236 h 2647697"/>
              <a:gd name="connsiteX450" fmla="*/ 2176643 w 8621486"/>
              <a:gd name="connsiteY450" fmla="*/ 2484762 h 2647697"/>
              <a:gd name="connsiteX451" fmla="*/ 2162462 w 8621486"/>
              <a:gd name="connsiteY451" fmla="*/ 2493814 h 2647697"/>
              <a:gd name="connsiteX452" fmla="*/ 2148282 w 8621486"/>
              <a:gd name="connsiteY452" fmla="*/ 2498340 h 2647697"/>
              <a:gd name="connsiteX453" fmla="*/ 2141192 w 8621486"/>
              <a:gd name="connsiteY453" fmla="*/ 2502866 h 2647697"/>
              <a:gd name="connsiteX454" fmla="*/ 2134102 w 8621486"/>
              <a:gd name="connsiteY454" fmla="*/ 2502866 h 2647697"/>
              <a:gd name="connsiteX455" fmla="*/ 2105742 w 8621486"/>
              <a:gd name="connsiteY455" fmla="*/ 2502866 h 2647697"/>
              <a:gd name="connsiteX456" fmla="*/ 2098652 w 8621486"/>
              <a:gd name="connsiteY456" fmla="*/ 2502866 h 2647697"/>
              <a:gd name="connsiteX457" fmla="*/ 2098652 w 8621486"/>
              <a:gd name="connsiteY457" fmla="*/ 2507392 h 2647697"/>
              <a:gd name="connsiteX458" fmla="*/ 2091562 w 8621486"/>
              <a:gd name="connsiteY458" fmla="*/ 2507392 h 2647697"/>
              <a:gd name="connsiteX459" fmla="*/ 2077382 w 8621486"/>
              <a:gd name="connsiteY459" fmla="*/ 2507392 h 2647697"/>
              <a:gd name="connsiteX460" fmla="*/ 2070292 w 8621486"/>
              <a:gd name="connsiteY460" fmla="*/ 2502866 h 2647697"/>
              <a:gd name="connsiteX461" fmla="*/ 2063202 w 8621486"/>
              <a:gd name="connsiteY461" fmla="*/ 2502866 h 2647697"/>
              <a:gd name="connsiteX462" fmla="*/ 2041932 w 8621486"/>
              <a:gd name="connsiteY462" fmla="*/ 2498340 h 2647697"/>
              <a:gd name="connsiteX463" fmla="*/ 2034841 w 8621486"/>
              <a:gd name="connsiteY463" fmla="*/ 2498340 h 2647697"/>
              <a:gd name="connsiteX464" fmla="*/ 2020662 w 8621486"/>
              <a:gd name="connsiteY464" fmla="*/ 2493814 h 2647697"/>
              <a:gd name="connsiteX465" fmla="*/ 2006481 w 8621486"/>
              <a:gd name="connsiteY465" fmla="*/ 2484762 h 2647697"/>
              <a:gd name="connsiteX466" fmla="*/ 1999391 w 8621486"/>
              <a:gd name="connsiteY466" fmla="*/ 2484762 h 2647697"/>
              <a:gd name="connsiteX467" fmla="*/ 1992301 w 8621486"/>
              <a:gd name="connsiteY467" fmla="*/ 2480236 h 2647697"/>
              <a:gd name="connsiteX468" fmla="*/ 1985211 w 8621486"/>
              <a:gd name="connsiteY468" fmla="*/ 2475710 h 2647697"/>
              <a:gd name="connsiteX469" fmla="*/ 1985211 w 8621486"/>
              <a:gd name="connsiteY469" fmla="*/ 2471184 h 2647697"/>
              <a:gd name="connsiteX470" fmla="*/ 1971031 w 8621486"/>
              <a:gd name="connsiteY470" fmla="*/ 2462132 h 2647697"/>
              <a:gd name="connsiteX471" fmla="*/ 1963941 w 8621486"/>
              <a:gd name="connsiteY471" fmla="*/ 2457606 h 2647697"/>
              <a:gd name="connsiteX472" fmla="*/ 1956851 w 8621486"/>
              <a:gd name="connsiteY472" fmla="*/ 2453080 h 2647697"/>
              <a:gd name="connsiteX473" fmla="*/ 1956851 w 8621486"/>
              <a:gd name="connsiteY473" fmla="*/ 2448554 h 2647697"/>
              <a:gd name="connsiteX474" fmla="*/ 1949761 w 8621486"/>
              <a:gd name="connsiteY474" fmla="*/ 2439502 h 2647697"/>
              <a:gd name="connsiteX475" fmla="*/ 1949761 w 8621486"/>
              <a:gd name="connsiteY475" fmla="*/ 2434976 h 2647697"/>
              <a:gd name="connsiteX476" fmla="*/ 1949761 w 8621486"/>
              <a:gd name="connsiteY476" fmla="*/ 2380664 h 2647697"/>
              <a:gd name="connsiteX477" fmla="*/ 1949761 w 8621486"/>
              <a:gd name="connsiteY477" fmla="*/ 2376138 h 2647697"/>
              <a:gd name="connsiteX478" fmla="*/ 1956851 w 8621486"/>
              <a:gd name="connsiteY478" fmla="*/ 2376138 h 2647697"/>
              <a:gd name="connsiteX479" fmla="*/ 1956851 w 8621486"/>
              <a:gd name="connsiteY479" fmla="*/ 2362560 h 2647697"/>
              <a:gd name="connsiteX480" fmla="*/ 1963941 w 8621486"/>
              <a:gd name="connsiteY480" fmla="*/ 2362560 h 2647697"/>
              <a:gd name="connsiteX481" fmla="*/ 1971031 w 8621486"/>
              <a:gd name="connsiteY481" fmla="*/ 2358034 h 2647697"/>
              <a:gd name="connsiteX482" fmla="*/ 1985211 w 8621486"/>
              <a:gd name="connsiteY482" fmla="*/ 2358034 h 2647697"/>
              <a:gd name="connsiteX483" fmla="*/ 1992301 w 8621486"/>
              <a:gd name="connsiteY483" fmla="*/ 2353508 h 2647697"/>
              <a:gd name="connsiteX484" fmla="*/ 1992301 w 8621486"/>
              <a:gd name="connsiteY484" fmla="*/ 2348983 h 2647697"/>
              <a:gd name="connsiteX485" fmla="*/ 1992301 w 8621486"/>
              <a:gd name="connsiteY485" fmla="*/ 2339931 h 2647697"/>
              <a:gd name="connsiteX486" fmla="*/ 1992301 w 8621486"/>
              <a:gd name="connsiteY486" fmla="*/ 2335405 h 2647697"/>
              <a:gd name="connsiteX487" fmla="*/ 1999391 w 8621486"/>
              <a:gd name="connsiteY487" fmla="*/ 2326353 h 2647697"/>
              <a:gd name="connsiteX488" fmla="*/ 2006481 w 8621486"/>
              <a:gd name="connsiteY488" fmla="*/ 2317301 h 2647697"/>
              <a:gd name="connsiteX489" fmla="*/ 2020662 w 8621486"/>
              <a:gd name="connsiteY489" fmla="*/ 2317301 h 2647697"/>
              <a:gd name="connsiteX490" fmla="*/ 2027752 w 8621486"/>
              <a:gd name="connsiteY490" fmla="*/ 2312775 h 2647697"/>
              <a:gd name="connsiteX491" fmla="*/ 2027752 w 8621486"/>
              <a:gd name="connsiteY491" fmla="*/ 2308249 h 2647697"/>
              <a:gd name="connsiteX492" fmla="*/ 2034841 w 8621486"/>
              <a:gd name="connsiteY492" fmla="*/ 2303723 h 2647697"/>
              <a:gd name="connsiteX493" fmla="*/ 2056112 w 8621486"/>
              <a:gd name="connsiteY493" fmla="*/ 2299197 h 2647697"/>
              <a:gd name="connsiteX494" fmla="*/ 2070292 w 8621486"/>
              <a:gd name="connsiteY494" fmla="*/ 2299197 h 2647697"/>
              <a:gd name="connsiteX495" fmla="*/ 2098652 w 8621486"/>
              <a:gd name="connsiteY495" fmla="*/ 2299197 h 2647697"/>
              <a:gd name="connsiteX496" fmla="*/ 2105742 w 8621486"/>
              <a:gd name="connsiteY496" fmla="*/ 2285619 h 2647697"/>
              <a:gd name="connsiteX497" fmla="*/ 2105742 w 8621486"/>
              <a:gd name="connsiteY497" fmla="*/ 2281093 h 2647697"/>
              <a:gd name="connsiteX498" fmla="*/ 2098652 w 8621486"/>
              <a:gd name="connsiteY498" fmla="*/ 2276567 h 2647697"/>
              <a:gd name="connsiteX499" fmla="*/ 2091562 w 8621486"/>
              <a:gd name="connsiteY499" fmla="*/ 2276567 h 2647697"/>
              <a:gd name="connsiteX500" fmla="*/ 2077382 w 8621486"/>
              <a:gd name="connsiteY500" fmla="*/ 2267515 h 2647697"/>
              <a:gd name="connsiteX501" fmla="*/ 2070292 w 8621486"/>
              <a:gd name="connsiteY501" fmla="*/ 2267515 h 2647697"/>
              <a:gd name="connsiteX502" fmla="*/ 2063202 w 8621486"/>
              <a:gd name="connsiteY502" fmla="*/ 2262989 h 2647697"/>
              <a:gd name="connsiteX503" fmla="*/ 2063202 w 8621486"/>
              <a:gd name="connsiteY503" fmla="*/ 2253937 h 2647697"/>
              <a:gd name="connsiteX504" fmla="*/ 2056112 w 8621486"/>
              <a:gd name="connsiteY504" fmla="*/ 2253937 h 2647697"/>
              <a:gd name="connsiteX505" fmla="*/ 2041932 w 8621486"/>
              <a:gd name="connsiteY505" fmla="*/ 2249411 h 2647697"/>
              <a:gd name="connsiteX506" fmla="*/ 2034841 w 8621486"/>
              <a:gd name="connsiteY506" fmla="*/ 2249411 h 2647697"/>
              <a:gd name="connsiteX507" fmla="*/ 2034841 w 8621486"/>
              <a:gd name="connsiteY507" fmla="*/ 2240359 h 2647697"/>
              <a:gd name="connsiteX508" fmla="*/ 2027752 w 8621486"/>
              <a:gd name="connsiteY508" fmla="*/ 2235833 h 2647697"/>
              <a:gd name="connsiteX509" fmla="*/ 2020662 w 8621486"/>
              <a:gd name="connsiteY509" fmla="*/ 2231307 h 2647697"/>
              <a:gd name="connsiteX510" fmla="*/ 1992301 w 8621486"/>
              <a:gd name="connsiteY510" fmla="*/ 2231307 h 2647697"/>
              <a:gd name="connsiteX511" fmla="*/ 1971031 w 8621486"/>
              <a:gd name="connsiteY511" fmla="*/ 2217729 h 2647697"/>
              <a:gd name="connsiteX512" fmla="*/ 1956851 w 8621486"/>
              <a:gd name="connsiteY512" fmla="*/ 2208677 h 2647697"/>
              <a:gd name="connsiteX513" fmla="*/ 1928491 w 8621486"/>
              <a:gd name="connsiteY513" fmla="*/ 2204151 h 2647697"/>
              <a:gd name="connsiteX514" fmla="*/ 1907221 w 8621486"/>
              <a:gd name="connsiteY514" fmla="*/ 2195099 h 2647697"/>
              <a:gd name="connsiteX515" fmla="*/ 1885951 w 8621486"/>
              <a:gd name="connsiteY515" fmla="*/ 2186047 h 2647697"/>
              <a:gd name="connsiteX516" fmla="*/ 1871770 w 8621486"/>
              <a:gd name="connsiteY516" fmla="*/ 2176995 h 2647697"/>
              <a:gd name="connsiteX517" fmla="*/ 1857591 w 8621486"/>
              <a:gd name="connsiteY517" fmla="*/ 2158891 h 2647697"/>
              <a:gd name="connsiteX518" fmla="*/ 1836320 w 8621486"/>
              <a:gd name="connsiteY518" fmla="*/ 2154365 h 2647697"/>
              <a:gd name="connsiteX519" fmla="*/ 1807960 w 8621486"/>
              <a:gd name="connsiteY519" fmla="*/ 2136262 h 2647697"/>
              <a:gd name="connsiteX520" fmla="*/ 1786690 w 8621486"/>
              <a:gd name="connsiteY520" fmla="*/ 2122684 h 2647697"/>
              <a:gd name="connsiteX521" fmla="*/ 1772510 w 8621486"/>
              <a:gd name="connsiteY521" fmla="*/ 2113632 h 2647697"/>
              <a:gd name="connsiteX522" fmla="*/ 1751240 w 8621486"/>
              <a:gd name="connsiteY522" fmla="*/ 2109106 h 2647697"/>
              <a:gd name="connsiteX523" fmla="*/ 1744150 w 8621486"/>
              <a:gd name="connsiteY523" fmla="*/ 2104580 h 2647697"/>
              <a:gd name="connsiteX524" fmla="*/ 1744150 w 8621486"/>
              <a:gd name="connsiteY524" fmla="*/ 2095528 h 2647697"/>
              <a:gd name="connsiteX525" fmla="*/ 1729970 w 8621486"/>
              <a:gd name="connsiteY525" fmla="*/ 2095528 h 2647697"/>
              <a:gd name="connsiteX526" fmla="*/ 1715790 w 8621486"/>
              <a:gd name="connsiteY526" fmla="*/ 2091002 h 2647697"/>
              <a:gd name="connsiteX527" fmla="*/ 1701610 w 8621486"/>
              <a:gd name="connsiteY527" fmla="*/ 2086476 h 2647697"/>
              <a:gd name="connsiteX528" fmla="*/ 1701610 w 8621486"/>
              <a:gd name="connsiteY528" fmla="*/ 2081950 h 2647697"/>
              <a:gd name="connsiteX529" fmla="*/ 1673249 w 8621486"/>
              <a:gd name="connsiteY529" fmla="*/ 2063846 h 2647697"/>
              <a:gd name="connsiteX530" fmla="*/ 1659069 w 8621486"/>
              <a:gd name="connsiteY530" fmla="*/ 2045742 h 2647697"/>
              <a:gd name="connsiteX531" fmla="*/ 1637799 w 8621486"/>
              <a:gd name="connsiteY531" fmla="*/ 2023112 h 2647697"/>
              <a:gd name="connsiteX532" fmla="*/ 1637799 w 8621486"/>
              <a:gd name="connsiteY532" fmla="*/ 2018586 h 2647697"/>
              <a:gd name="connsiteX533" fmla="*/ 1630709 w 8621486"/>
              <a:gd name="connsiteY533" fmla="*/ 2014060 h 2647697"/>
              <a:gd name="connsiteX534" fmla="*/ 1630709 w 8621486"/>
              <a:gd name="connsiteY534" fmla="*/ 2009534 h 2647697"/>
              <a:gd name="connsiteX535" fmla="*/ 1616529 w 8621486"/>
              <a:gd name="connsiteY535" fmla="*/ 2000482 h 2647697"/>
              <a:gd name="connsiteX536" fmla="*/ 1602349 w 8621486"/>
              <a:gd name="connsiteY536" fmla="*/ 1995956 h 2647697"/>
              <a:gd name="connsiteX537" fmla="*/ 1595259 w 8621486"/>
              <a:gd name="connsiteY537" fmla="*/ 1991430 h 2647697"/>
              <a:gd name="connsiteX538" fmla="*/ 1588169 w 8621486"/>
              <a:gd name="connsiteY538" fmla="*/ 1986904 h 2647697"/>
              <a:gd name="connsiteX539" fmla="*/ 1588169 w 8621486"/>
              <a:gd name="connsiteY539" fmla="*/ 1982378 h 2647697"/>
              <a:gd name="connsiteX540" fmla="*/ 1602349 w 8621486"/>
              <a:gd name="connsiteY540" fmla="*/ 1968800 h 2647697"/>
              <a:gd name="connsiteX541" fmla="*/ 1623619 w 8621486"/>
              <a:gd name="connsiteY541" fmla="*/ 1950696 h 2647697"/>
              <a:gd name="connsiteX542" fmla="*/ 1637799 w 8621486"/>
              <a:gd name="connsiteY542" fmla="*/ 1941644 h 2647697"/>
              <a:gd name="connsiteX543" fmla="*/ 1651979 w 8621486"/>
              <a:gd name="connsiteY543" fmla="*/ 1937118 h 2647697"/>
              <a:gd name="connsiteX544" fmla="*/ 1659069 w 8621486"/>
              <a:gd name="connsiteY544" fmla="*/ 1937118 h 2647697"/>
              <a:gd name="connsiteX545" fmla="*/ 1673249 w 8621486"/>
              <a:gd name="connsiteY545" fmla="*/ 1941644 h 2647697"/>
              <a:gd name="connsiteX546" fmla="*/ 1687429 w 8621486"/>
              <a:gd name="connsiteY546" fmla="*/ 1946170 h 2647697"/>
              <a:gd name="connsiteX547" fmla="*/ 1701610 w 8621486"/>
              <a:gd name="connsiteY547" fmla="*/ 1959748 h 2647697"/>
              <a:gd name="connsiteX548" fmla="*/ 1708699 w 8621486"/>
              <a:gd name="connsiteY548" fmla="*/ 1950696 h 2647697"/>
              <a:gd name="connsiteX549" fmla="*/ 1715790 w 8621486"/>
              <a:gd name="connsiteY549" fmla="*/ 1941644 h 2647697"/>
              <a:gd name="connsiteX550" fmla="*/ 1715790 w 8621486"/>
              <a:gd name="connsiteY550" fmla="*/ 1937118 h 2647697"/>
              <a:gd name="connsiteX551" fmla="*/ 1708699 w 8621486"/>
              <a:gd name="connsiteY551" fmla="*/ 1932593 h 2647697"/>
              <a:gd name="connsiteX552" fmla="*/ 1708699 w 8621486"/>
              <a:gd name="connsiteY552" fmla="*/ 1923541 h 2647697"/>
              <a:gd name="connsiteX553" fmla="*/ 1701610 w 8621486"/>
              <a:gd name="connsiteY553" fmla="*/ 1919015 h 2647697"/>
              <a:gd name="connsiteX554" fmla="*/ 1694520 w 8621486"/>
              <a:gd name="connsiteY554" fmla="*/ 1919015 h 2647697"/>
              <a:gd name="connsiteX555" fmla="*/ 1694520 w 8621486"/>
              <a:gd name="connsiteY555" fmla="*/ 1914489 h 2647697"/>
              <a:gd name="connsiteX556" fmla="*/ 1687429 w 8621486"/>
              <a:gd name="connsiteY556" fmla="*/ 1914489 h 2647697"/>
              <a:gd name="connsiteX557" fmla="*/ 1666159 w 8621486"/>
              <a:gd name="connsiteY557" fmla="*/ 1914489 h 2647697"/>
              <a:gd name="connsiteX558" fmla="*/ 1659069 w 8621486"/>
              <a:gd name="connsiteY558" fmla="*/ 1909963 h 2647697"/>
              <a:gd name="connsiteX559" fmla="*/ 1637799 w 8621486"/>
              <a:gd name="connsiteY559" fmla="*/ 1900911 h 2647697"/>
              <a:gd name="connsiteX560" fmla="*/ 1630709 w 8621486"/>
              <a:gd name="connsiteY560" fmla="*/ 1896385 h 2647697"/>
              <a:gd name="connsiteX561" fmla="*/ 1524359 w 8621486"/>
              <a:gd name="connsiteY561" fmla="*/ 1887333 h 2647697"/>
              <a:gd name="connsiteX562" fmla="*/ 1432188 w 8621486"/>
              <a:gd name="connsiteY562" fmla="*/ 1873755 h 2647697"/>
              <a:gd name="connsiteX563" fmla="*/ 1332927 w 8621486"/>
              <a:gd name="connsiteY563" fmla="*/ 1864703 h 2647697"/>
              <a:gd name="connsiteX564" fmla="*/ 1233667 w 8621486"/>
              <a:gd name="connsiteY564" fmla="*/ 1846599 h 2647697"/>
              <a:gd name="connsiteX565" fmla="*/ 1226577 w 8621486"/>
              <a:gd name="connsiteY565" fmla="*/ 1846599 h 2647697"/>
              <a:gd name="connsiteX566" fmla="*/ 1205307 w 8621486"/>
              <a:gd name="connsiteY566" fmla="*/ 1842073 h 2647697"/>
              <a:gd name="connsiteX567" fmla="*/ 1191126 w 8621486"/>
              <a:gd name="connsiteY567" fmla="*/ 1842073 h 2647697"/>
              <a:gd name="connsiteX568" fmla="*/ 1176946 w 8621486"/>
              <a:gd name="connsiteY568" fmla="*/ 1828495 h 2647697"/>
              <a:gd name="connsiteX569" fmla="*/ 1113136 w 8621486"/>
              <a:gd name="connsiteY569" fmla="*/ 1828495 h 2647697"/>
              <a:gd name="connsiteX570" fmla="*/ 1091867 w 8621486"/>
              <a:gd name="connsiteY570" fmla="*/ 1828495 h 2647697"/>
              <a:gd name="connsiteX571" fmla="*/ 1077687 w 8621486"/>
              <a:gd name="connsiteY571" fmla="*/ 1828495 h 2647697"/>
              <a:gd name="connsiteX572" fmla="*/ 1056417 w 8621486"/>
              <a:gd name="connsiteY572" fmla="*/ 1823969 h 2647697"/>
              <a:gd name="connsiteX573" fmla="*/ 1042237 w 8621486"/>
              <a:gd name="connsiteY573" fmla="*/ 1823969 h 2647697"/>
              <a:gd name="connsiteX574" fmla="*/ 1013875 w 8621486"/>
              <a:gd name="connsiteY574" fmla="*/ 1823969 h 2647697"/>
              <a:gd name="connsiteX575" fmla="*/ 999696 w 8621486"/>
              <a:gd name="connsiteY575" fmla="*/ 1823969 h 2647697"/>
              <a:gd name="connsiteX576" fmla="*/ 978426 w 8621486"/>
              <a:gd name="connsiteY576" fmla="*/ 1819443 h 2647697"/>
              <a:gd name="connsiteX577" fmla="*/ 964246 w 8621486"/>
              <a:gd name="connsiteY577" fmla="*/ 1805865 h 2647697"/>
              <a:gd name="connsiteX578" fmla="*/ 942976 w 8621486"/>
              <a:gd name="connsiteY578" fmla="*/ 1805865 h 2647697"/>
              <a:gd name="connsiteX579" fmla="*/ 928796 w 8621486"/>
              <a:gd name="connsiteY579" fmla="*/ 1805865 h 2647697"/>
              <a:gd name="connsiteX580" fmla="*/ 921706 w 8621486"/>
              <a:gd name="connsiteY580" fmla="*/ 1805865 h 2647697"/>
              <a:gd name="connsiteX581" fmla="*/ 907526 w 8621486"/>
              <a:gd name="connsiteY581" fmla="*/ 1805865 h 2647697"/>
              <a:gd name="connsiteX582" fmla="*/ 900436 w 8621486"/>
              <a:gd name="connsiteY582" fmla="*/ 1801339 h 2647697"/>
              <a:gd name="connsiteX583" fmla="*/ 872076 w 8621486"/>
              <a:gd name="connsiteY583" fmla="*/ 1796813 h 2647697"/>
              <a:gd name="connsiteX584" fmla="*/ 857895 w 8621486"/>
              <a:gd name="connsiteY584" fmla="*/ 1796813 h 2647697"/>
              <a:gd name="connsiteX585" fmla="*/ 829535 w 8621486"/>
              <a:gd name="connsiteY585" fmla="*/ 1796813 h 2647697"/>
              <a:gd name="connsiteX586" fmla="*/ 815355 w 8621486"/>
              <a:gd name="connsiteY586" fmla="*/ 1796813 h 2647697"/>
              <a:gd name="connsiteX587" fmla="*/ 794085 w 8621486"/>
              <a:gd name="connsiteY587" fmla="*/ 1792287 h 2647697"/>
              <a:gd name="connsiteX588" fmla="*/ 765725 w 8621486"/>
              <a:gd name="connsiteY588" fmla="*/ 1787761 h 2647697"/>
              <a:gd name="connsiteX589" fmla="*/ 744455 w 8621486"/>
              <a:gd name="connsiteY589" fmla="*/ 1787761 h 2647697"/>
              <a:gd name="connsiteX590" fmla="*/ 723185 w 8621486"/>
              <a:gd name="connsiteY590" fmla="*/ 1787761 h 2647697"/>
              <a:gd name="connsiteX591" fmla="*/ 701915 w 8621486"/>
              <a:gd name="connsiteY591" fmla="*/ 1792287 h 2647697"/>
              <a:gd name="connsiteX592" fmla="*/ 673554 w 8621486"/>
              <a:gd name="connsiteY592" fmla="*/ 1792287 h 2647697"/>
              <a:gd name="connsiteX593" fmla="*/ 645194 w 8621486"/>
              <a:gd name="connsiteY593" fmla="*/ 1792287 h 2647697"/>
              <a:gd name="connsiteX594" fmla="*/ 631014 w 8621486"/>
              <a:gd name="connsiteY594" fmla="*/ 1787761 h 2647697"/>
              <a:gd name="connsiteX595" fmla="*/ 609744 w 8621486"/>
              <a:gd name="connsiteY595" fmla="*/ 1774183 h 2647697"/>
              <a:gd name="connsiteX596" fmla="*/ 595564 w 8621486"/>
              <a:gd name="connsiteY596" fmla="*/ 1774183 h 2647697"/>
              <a:gd name="connsiteX597" fmla="*/ 531754 w 8621486"/>
              <a:gd name="connsiteY597" fmla="*/ 1774183 h 2647697"/>
              <a:gd name="connsiteX598" fmla="*/ 460853 w 8621486"/>
              <a:gd name="connsiteY598" fmla="*/ 1774183 h 2647697"/>
              <a:gd name="connsiteX599" fmla="*/ 389953 w 8621486"/>
              <a:gd name="connsiteY599" fmla="*/ 1756079 h 2647697"/>
              <a:gd name="connsiteX600" fmla="*/ 354502 w 8621486"/>
              <a:gd name="connsiteY600" fmla="*/ 1756079 h 2647697"/>
              <a:gd name="connsiteX601" fmla="*/ 304872 w 8621486"/>
              <a:gd name="connsiteY601" fmla="*/ 1765131 h 2647697"/>
              <a:gd name="connsiteX602" fmla="*/ 248152 w 8621486"/>
              <a:gd name="connsiteY602" fmla="*/ 1765131 h 2647697"/>
              <a:gd name="connsiteX603" fmla="*/ 191431 w 8621486"/>
              <a:gd name="connsiteY603" fmla="*/ 1751553 h 2647697"/>
              <a:gd name="connsiteX604" fmla="*/ 141801 w 8621486"/>
              <a:gd name="connsiteY604" fmla="*/ 1751553 h 2647697"/>
              <a:gd name="connsiteX605" fmla="*/ 127621 w 8621486"/>
              <a:gd name="connsiteY605" fmla="*/ 1747027 h 2647697"/>
              <a:gd name="connsiteX606" fmla="*/ 120531 w 8621486"/>
              <a:gd name="connsiteY606" fmla="*/ 1742501 h 2647697"/>
              <a:gd name="connsiteX607" fmla="*/ 99261 w 8621486"/>
              <a:gd name="connsiteY607" fmla="*/ 1742501 h 2647697"/>
              <a:gd name="connsiteX608" fmla="*/ 92171 w 8621486"/>
              <a:gd name="connsiteY608" fmla="*/ 1742501 h 2647697"/>
              <a:gd name="connsiteX609" fmla="*/ 70901 w 8621486"/>
              <a:gd name="connsiteY609" fmla="*/ 1737975 h 2647697"/>
              <a:gd name="connsiteX610" fmla="*/ 49630 w 8621486"/>
              <a:gd name="connsiteY610" fmla="*/ 1737975 h 2647697"/>
              <a:gd name="connsiteX611" fmla="*/ 28360 w 8621486"/>
              <a:gd name="connsiteY611" fmla="*/ 1724397 h 2647697"/>
              <a:gd name="connsiteX612" fmla="*/ 0 w 8621486"/>
              <a:gd name="connsiteY612" fmla="*/ 1701768 h 2647697"/>
              <a:gd name="connsiteX613" fmla="*/ 35450 w 8621486"/>
              <a:gd name="connsiteY613" fmla="*/ 1706294 h 2647697"/>
              <a:gd name="connsiteX614" fmla="*/ 70901 w 8621486"/>
              <a:gd name="connsiteY614" fmla="*/ 1715346 h 2647697"/>
              <a:gd name="connsiteX615" fmla="*/ 120531 w 8621486"/>
              <a:gd name="connsiteY615" fmla="*/ 1719872 h 2647697"/>
              <a:gd name="connsiteX616" fmla="*/ 155981 w 8621486"/>
              <a:gd name="connsiteY616" fmla="*/ 1719872 h 2647697"/>
              <a:gd name="connsiteX617" fmla="*/ 170161 w 8621486"/>
              <a:gd name="connsiteY617" fmla="*/ 1719872 h 2647697"/>
              <a:gd name="connsiteX618" fmla="*/ 198521 w 8621486"/>
              <a:gd name="connsiteY618" fmla="*/ 1724397 h 2647697"/>
              <a:gd name="connsiteX619" fmla="*/ 212701 w 8621486"/>
              <a:gd name="connsiteY619" fmla="*/ 1728923 h 2647697"/>
              <a:gd name="connsiteX620" fmla="*/ 319052 w 8621486"/>
              <a:gd name="connsiteY620" fmla="*/ 1719872 h 2647697"/>
              <a:gd name="connsiteX621" fmla="*/ 432493 w 8621486"/>
              <a:gd name="connsiteY621" fmla="*/ 1719872 h 2647697"/>
              <a:gd name="connsiteX622" fmla="*/ 425403 w 8621486"/>
              <a:gd name="connsiteY622" fmla="*/ 1715346 h 2647697"/>
              <a:gd name="connsiteX623" fmla="*/ 425403 w 8621486"/>
              <a:gd name="connsiteY623" fmla="*/ 1706294 h 2647697"/>
              <a:gd name="connsiteX624" fmla="*/ 425403 w 8621486"/>
              <a:gd name="connsiteY624" fmla="*/ 1701768 h 2647697"/>
              <a:gd name="connsiteX625" fmla="*/ 425403 w 8621486"/>
              <a:gd name="connsiteY625" fmla="*/ 1697242 h 2647697"/>
              <a:gd name="connsiteX626" fmla="*/ 425403 w 8621486"/>
              <a:gd name="connsiteY626" fmla="*/ 1692716 h 2647697"/>
              <a:gd name="connsiteX627" fmla="*/ 446673 w 8621486"/>
              <a:gd name="connsiteY627" fmla="*/ 1692716 h 2647697"/>
              <a:gd name="connsiteX628" fmla="*/ 545934 w 8621486"/>
              <a:gd name="connsiteY628" fmla="*/ 1683664 h 2647697"/>
              <a:gd name="connsiteX629" fmla="*/ 652284 w 8621486"/>
              <a:gd name="connsiteY629" fmla="*/ 1683664 h 2647697"/>
              <a:gd name="connsiteX630" fmla="*/ 765725 w 8621486"/>
              <a:gd name="connsiteY630" fmla="*/ 1697242 h 2647697"/>
              <a:gd name="connsiteX631" fmla="*/ 794085 w 8621486"/>
              <a:gd name="connsiteY631" fmla="*/ 1697242 h 2647697"/>
              <a:gd name="connsiteX632" fmla="*/ 829535 w 8621486"/>
              <a:gd name="connsiteY632" fmla="*/ 1697242 h 2647697"/>
              <a:gd name="connsiteX633" fmla="*/ 857895 w 8621486"/>
              <a:gd name="connsiteY633" fmla="*/ 1701768 h 2647697"/>
              <a:gd name="connsiteX634" fmla="*/ 971336 w 8621486"/>
              <a:gd name="connsiteY634" fmla="*/ 1697242 h 2647697"/>
              <a:gd name="connsiteX635" fmla="*/ 1084777 w 8621486"/>
              <a:gd name="connsiteY635" fmla="*/ 1697242 h 2647697"/>
              <a:gd name="connsiteX636" fmla="*/ 1106047 w 8621486"/>
              <a:gd name="connsiteY636" fmla="*/ 1697242 h 2647697"/>
              <a:gd name="connsiteX637" fmla="*/ 1120226 w 8621486"/>
              <a:gd name="connsiteY637" fmla="*/ 1697242 h 2647697"/>
              <a:gd name="connsiteX638" fmla="*/ 1141496 w 8621486"/>
              <a:gd name="connsiteY638" fmla="*/ 1701768 h 2647697"/>
              <a:gd name="connsiteX639" fmla="*/ 1148587 w 8621486"/>
              <a:gd name="connsiteY639" fmla="*/ 1715346 h 2647697"/>
              <a:gd name="connsiteX640" fmla="*/ 1176946 w 8621486"/>
              <a:gd name="connsiteY640" fmla="*/ 1719872 h 2647697"/>
              <a:gd name="connsiteX641" fmla="*/ 1198217 w 8621486"/>
              <a:gd name="connsiteY641" fmla="*/ 1719872 h 2647697"/>
              <a:gd name="connsiteX642" fmla="*/ 1226577 w 8621486"/>
              <a:gd name="connsiteY642" fmla="*/ 1719872 h 2647697"/>
              <a:gd name="connsiteX643" fmla="*/ 1254937 w 8621486"/>
              <a:gd name="connsiteY643" fmla="*/ 1719872 h 2647697"/>
              <a:gd name="connsiteX644" fmla="*/ 1276207 w 8621486"/>
              <a:gd name="connsiteY644" fmla="*/ 1719872 h 2647697"/>
              <a:gd name="connsiteX645" fmla="*/ 1290387 w 8621486"/>
              <a:gd name="connsiteY645" fmla="*/ 1724397 h 2647697"/>
              <a:gd name="connsiteX646" fmla="*/ 1290387 w 8621486"/>
              <a:gd name="connsiteY646" fmla="*/ 1728923 h 2647697"/>
              <a:gd name="connsiteX647" fmla="*/ 1304567 w 8621486"/>
              <a:gd name="connsiteY647" fmla="*/ 1728923 h 2647697"/>
              <a:gd name="connsiteX648" fmla="*/ 1375467 w 8621486"/>
              <a:gd name="connsiteY648" fmla="*/ 1719872 h 2647697"/>
              <a:gd name="connsiteX649" fmla="*/ 1453458 w 8621486"/>
              <a:gd name="connsiteY649" fmla="*/ 1719872 h 2647697"/>
              <a:gd name="connsiteX650" fmla="*/ 1474728 w 8621486"/>
              <a:gd name="connsiteY650" fmla="*/ 1719872 h 2647697"/>
              <a:gd name="connsiteX651" fmla="*/ 1488908 w 8621486"/>
              <a:gd name="connsiteY651" fmla="*/ 1724397 h 2647697"/>
              <a:gd name="connsiteX652" fmla="*/ 1495998 w 8621486"/>
              <a:gd name="connsiteY652" fmla="*/ 1737975 h 2647697"/>
              <a:gd name="connsiteX653" fmla="*/ 1552719 w 8621486"/>
              <a:gd name="connsiteY653" fmla="*/ 1728923 h 2647697"/>
              <a:gd name="connsiteX654" fmla="*/ 1595259 w 8621486"/>
              <a:gd name="connsiteY654" fmla="*/ 1724397 h 2647697"/>
              <a:gd name="connsiteX655" fmla="*/ 1637799 w 8621486"/>
              <a:gd name="connsiteY655" fmla="*/ 1719872 h 2647697"/>
              <a:gd name="connsiteX656" fmla="*/ 1659069 w 8621486"/>
              <a:gd name="connsiteY656" fmla="*/ 1724397 h 2647697"/>
              <a:gd name="connsiteX657" fmla="*/ 1666159 w 8621486"/>
              <a:gd name="connsiteY657" fmla="*/ 1719872 h 2647697"/>
              <a:gd name="connsiteX658" fmla="*/ 1673249 w 8621486"/>
              <a:gd name="connsiteY658" fmla="*/ 1715346 h 2647697"/>
              <a:gd name="connsiteX659" fmla="*/ 1687429 w 8621486"/>
              <a:gd name="connsiteY659" fmla="*/ 1701768 h 2647697"/>
              <a:gd name="connsiteX660" fmla="*/ 1446368 w 8621486"/>
              <a:gd name="connsiteY660" fmla="*/ 1670086 h 2647697"/>
              <a:gd name="connsiteX661" fmla="*/ 1198217 w 8621486"/>
              <a:gd name="connsiteY661" fmla="*/ 1642931 h 2647697"/>
              <a:gd name="connsiteX662" fmla="*/ 1184036 w 8621486"/>
              <a:gd name="connsiteY662" fmla="*/ 1633879 h 2647697"/>
              <a:gd name="connsiteX663" fmla="*/ 1176946 w 8621486"/>
              <a:gd name="connsiteY663" fmla="*/ 1629353 h 2647697"/>
              <a:gd name="connsiteX664" fmla="*/ 1162767 w 8621486"/>
              <a:gd name="connsiteY664" fmla="*/ 1624827 h 2647697"/>
              <a:gd name="connsiteX665" fmla="*/ 1148587 w 8621486"/>
              <a:gd name="connsiteY665" fmla="*/ 1624827 h 2647697"/>
              <a:gd name="connsiteX666" fmla="*/ 1113136 w 8621486"/>
              <a:gd name="connsiteY666" fmla="*/ 1624827 h 2647697"/>
              <a:gd name="connsiteX667" fmla="*/ 1077687 w 8621486"/>
              <a:gd name="connsiteY667" fmla="*/ 1629353 h 2647697"/>
              <a:gd name="connsiteX668" fmla="*/ 1035146 w 8621486"/>
              <a:gd name="connsiteY668" fmla="*/ 1629353 h 2647697"/>
              <a:gd name="connsiteX669" fmla="*/ 999696 w 8621486"/>
              <a:gd name="connsiteY669" fmla="*/ 1629353 h 2647697"/>
              <a:gd name="connsiteX670" fmla="*/ 964246 w 8621486"/>
              <a:gd name="connsiteY670" fmla="*/ 1624827 h 2647697"/>
              <a:gd name="connsiteX671" fmla="*/ 921706 w 8621486"/>
              <a:gd name="connsiteY671" fmla="*/ 1606723 h 2647697"/>
              <a:gd name="connsiteX672" fmla="*/ 758635 w 8621486"/>
              <a:gd name="connsiteY672" fmla="*/ 1606723 h 2647697"/>
              <a:gd name="connsiteX673" fmla="*/ 744455 w 8621486"/>
              <a:gd name="connsiteY673" fmla="*/ 1606723 h 2647697"/>
              <a:gd name="connsiteX674" fmla="*/ 723185 w 8621486"/>
              <a:gd name="connsiteY674" fmla="*/ 1615775 h 2647697"/>
              <a:gd name="connsiteX675" fmla="*/ 701915 w 8621486"/>
              <a:gd name="connsiteY675" fmla="*/ 1606723 h 2647697"/>
              <a:gd name="connsiteX676" fmla="*/ 680644 w 8621486"/>
              <a:gd name="connsiteY676" fmla="*/ 1602197 h 2647697"/>
              <a:gd name="connsiteX677" fmla="*/ 673554 w 8621486"/>
              <a:gd name="connsiteY677" fmla="*/ 1602197 h 2647697"/>
              <a:gd name="connsiteX678" fmla="*/ 652284 w 8621486"/>
              <a:gd name="connsiteY678" fmla="*/ 1597671 h 2647697"/>
              <a:gd name="connsiteX679" fmla="*/ 645194 w 8621486"/>
              <a:gd name="connsiteY679" fmla="*/ 1593145 h 2647697"/>
              <a:gd name="connsiteX680" fmla="*/ 638104 w 8621486"/>
              <a:gd name="connsiteY680" fmla="*/ 1593145 h 2647697"/>
              <a:gd name="connsiteX681" fmla="*/ 631014 w 8621486"/>
              <a:gd name="connsiteY681" fmla="*/ 1584093 h 2647697"/>
              <a:gd name="connsiteX682" fmla="*/ 645194 w 8621486"/>
              <a:gd name="connsiteY682" fmla="*/ 1579567 h 2647697"/>
              <a:gd name="connsiteX683" fmla="*/ 673554 w 8621486"/>
              <a:gd name="connsiteY683" fmla="*/ 1575041 h 2647697"/>
              <a:gd name="connsiteX684" fmla="*/ 687734 w 8621486"/>
              <a:gd name="connsiteY684" fmla="*/ 1575041 h 2647697"/>
              <a:gd name="connsiteX685" fmla="*/ 709005 w 8621486"/>
              <a:gd name="connsiteY685" fmla="*/ 1575041 h 2647697"/>
              <a:gd name="connsiteX686" fmla="*/ 730275 w 8621486"/>
              <a:gd name="connsiteY686" fmla="*/ 1575041 h 2647697"/>
              <a:gd name="connsiteX687" fmla="*/ 1013875 w 8621486"/>
              <a:gd name="connsiteY687" fmla="*/ 1575041 h 2647697"/>
              <a:gd name="connsiteX688" fmla="*/ 1311657 w 8621486"/>
              <a:gd name="connsiteY688" fmla="*/ 1575041 h 2647697"/>
              <a:gd name="connsiteX689" fmla="*/ 1332927 w 8621486"/>
              <a:gd name="connsiteY689" fmla="*/ 1575041 h 2647697"/>
              <a:gd name="connsiteX690" fmla="*/ 1347107 w 8621486"/>
              <a:gd name="connsiteY690" fmla="*/ 1570515 h 2647697"/>
              <a:gd name="connsiteX691" fmla="*/ 1368378 w 8621486"/>
              <a:gd name="connsiteY691" fmla="*/ 1561463 h 2647697"/>
              <a:gd name="connsiteX692" fmla="*/ 1382558 w 8621486"/>
              <a:gd name="connsiteY692" fmla="*/ 1556937 h 2647697"/>
              <a:gd name="connsiteX693" fmla="*/ 1403828 w 8621486"/>
              <a:gd name="connsiteY693" fmla="*/ 1552411 h 2647697"/>
              <a:gd name="connsiteX694" fmla="*/ 1418008 w 8621486"/>
              <a:gd name="connsiteY694" fmla="*/ 1547885 h 2647697"/>
              <a:gd name="connsiteX695" fmla="*/ 1446368 w 8621486"/>
              <a:gd name="connsiteY695" fmla="*/ 1543359 h 2647697"/>
              <a:gd name="connsiteX696" fmla="*/ 1460548 w 8621486"/>
              <a:gd name="connsiteY696" fmla="*/ 1543359 h 2647697"/>
              <a:gd name="connsiteX697" fmla="*/ 1481818 w 8621486"/>
              <a:gd name="connsiteY697" fmla="*/ 1534307 h 2647697"/>
              <a:gd name="connsiteX698" fmla="*/ 1488908 w 8621486"/>
              <a:gd name="connsiteY698" fmla="*/ 1525255 h 2647697"/>
              <a:gd name="connsiteX699" fmla="*/ 1495998 w 8621486"/>
              <a:gd name="connsiteY699" fmla="*/ 1511677 h 2647697"/>
              <a:gd name="connsiteX700" fmla="*/ 1488908 w 8621486"/>
              <a:gd name="connsiteY700" fmla="*/ 1511677 h 2647697"/>
              <a:gd name="connsiteX701" fmla="*/ 1481818 w 8621486"/>
              <a:gd name="connsiteY701" fmla="*/ 1507151 h 2647697"/>
              <a:gd name="connsiteX702" fmla="*/ 1460548 w 8621486"/>
              <a:gd name="connsiteY702" fmla="*/ 1498099 h 2647697"/>
              <a:gd name="connsiteX703" fmla="*/ 1453458 w 8621486"/>
              <a:gd name="connsiteY703" fmla="*/ 1498099 h 2647697"/>
              <a:gd name="connsiteX704" fmla="*/ 1439278 w 8621486"/>
              <a:gd name="connsiteY704" fmla="*/ 1502625 h 2647697"/>
              <a:gd name="connsiteX705" fmla="*/ 1432188 w 8621486"/>
              <a:gd name="connsiteY705" fmla="*/ 1511677 h 2647697"/>
              <a:gd name="connsiteX706" fmla="*/ 1410918 w 8621486"/>
              <a:gd name="connsiteY706" fmla="*/ 1511677 h 2647697"/>
              <a:gd name="connsiteX707" fmla="*/ 1332927 w 8621486"/>
              <a:gd name="connsiteY707" fmla="*/ 1498099 h 2647697"/>
              <a:gd name="connsiteX708" fmla="*/ 1254937 w 8621486"/>
              <a:gd name="connsiteY708" fmla="*/ 1479995 h 2647697"/>
              <a:gd name="connsiteX709" fmla="*/ 1176946 w 8621486"/>
              <a:gd name="connsiteY709" fmla="*/ 1448313 h 2647697"/>
              <a:gd name="connsiteX710" fmla="*/ 1141496 w 8621486"/>
              <a:gd name="connsiteY710" fmla="*/ 1448313 h 2647697"/>
              <a:gd name="connsiteX711" fmla="*/ 1106047 w 8621486"/>
              <a:gd name="connsiteY711" fmla="*/ 1439261 h 2647697"/>
              <a:gd name="connsiteX712" fmla="*/ 1077687 w 8621486"/>
              <a:gd name="connsiteY712" fmla="*/ 1425683 h 2647697"/>
              <a:gd name="connsiteX713" fmla="*/ 985516 w 8621486"/>
              <a:gd name="connsiteY713" fmla="*/ 1421157 h 2647697"/>
              <a:gd name="connsiteX714" fmla="*/ 921706 w 8621486"/>
              <a:gd name="connsiteY714" fmla="*/ 1403054 h 2647697"/>
              <a:gd name="connsiteX715" fmla="*/ 850805 w 8621486"/>
              <a:gd name="connsiteY715" fmla="*/ 1366846 h 2647697"/>
              <a:gd name="connsiteX716" fmla="*/ 836625 w 8621486"/>
              <a:gd name="connsiteY716" fmla="*/ 1362320 h 2647697"/>
              <a:gd name="connsiteX717" fmla="*/ 829535 w 8621486"/>
              <a:gd name="connsiteY717" fmla="*/ 1362320 h 2647697"/>
              <a:gd name="connsiteX718" fmla="*/ 822445 w 8621486"/>
              <a:gd name="connsiteY718" fmla="*/ 1357794 h 2647697"/>
              <a:gd name="connsiteX719" fmla="*/ 815355 w 8621486"/>
              <a:gd name="connsiteY719" fmla="*/ 1357794 h 2647697"/>
              <a:gd name="connsiteX720" fmla="*/ 815355 w 8621486"/>
              <a:gd name="connsiteY720" fmla="*/ 1353268 h 2647697"/>
              <a:gd name="connsiteX721" fmla="*/ 765725 w 8621486"/>
              <a:gd name="connsiteY721" fmla="*/ 1353268 h 2647697"/>
              <a:gd name="connsiteX722" fmla="*/ 758635 w 8621486"/>
              <a:gd name="connsiteY722" fmla="*/ 1348742 h 2647697"/>
              <a:gd name="connsiteX723" fmla="*/ 751545 w 8621486"/>
              <a:gd name="connsiteY723" fmla="*/ 1339690 h 2647697"/>
              <a:gd name="connsiteX724" fmla="*/ 744455 w 8621486"/>
              <a:gd name="connsiteY724" fmla="*/ 1335164 h 2647697"/>
              <a:gd name="connsiteX725" fmla="*/ 723185 w 8621486"/>
              <a:gd name="connsiteY725" fmla="*/ 1335164 h 2647697"/>
              <a:gd name="connsiteX726" fmla="*/ 709005 w 8621486"/>
              <a:gd name="connsiteY726" fmla="*/ 1330638 h 2647697"/>
              <a:gd name="connsiteX727" fmla="*/ 645194 w 8621486"/>
              <a:gd name="connsiteY727" fmla="*/ 1330638 h 2647697"/>
              <a:gd name="connsiteX728" fmla="*/ 638104 w 8621486"/>
              <a:gd name="connsiteY728" fmla="*/ 1326112 h 2647697"/>
              <a:gd name="connsiteX729" fmla="*/ 616834 w 8621486"/>
              <a:gd name="connsiteY729" fmla="*/ 1317060 h 2647697"/>
              <a:gd name="connsiteX730" fmla="*/ 616834 w 8621486"/>
              <a:gd name="connsiteY730" fmla="*/ 1312534 h 2647697"/>
              <a:gd name="connsiteX731" fmla="*/ 631014 w 8621486"/>
              <a:gd name="connsiteY731" fmla="*/ 1308008 h 2647697"/>
              <a:gd name="connsiteX732" fmla="*/ 638104 w 8621486"/>
              <a:gd name="connsiteY732" fmla="*/ 1303482 h 2647697"/>
              <a:gd name="connsiteX733" fmla="*/ 645194 w 8621486"/>
              <a:gd name="connsiteY733" fmla="*/ 1303482 h 2647697"/>
              <a:gd name="connsiteX734" fmla="*/ 652284 w 8621486"/>
              <a:gd name="connsiteY734" fmla="*/ 1308008 h 2647697"/>
              <a:gd name="connsiteX735" fmla="*/ 673554 w 8621486"/>
              <a:gd name="connsiteY735" fmla="*/ 1308008 h 2647697"/>
              <a:gd name="connsiteX736" fmla="*/ 680644 w 8621486"/>
              <a:gd name="connsiteY736" fmla="*/ 1308008 h 2647697"/>
              <a:gd name="connsiteX737" fmla="*/ 680644 w 8621486"/>
              <a:gd name="connsiteY737" fmla="*/ 1312534 h 2647697"/>
              <a:gd name="connsiteX738" fmla="*/ 744455 w 8621486"/>
              <a:gd name="connsiteY738" fmla="*/ 1312534 h 2647697"/>
              <a:gd name="connsiteX739" fmla="*/ 751545 w 8621486"/>
              <a:gd name="connsiteY739" fmla="*/ 1317060 h 2647697"/>
              <a:gd name="connsiteX740" fmla="*/ 751545 w 8621486"/>
              <a:gd name="connsiteY740" fmla="*/ 1326112 h 2647697"/>
              <a:gd name="connsiteX741" fmla="*/ 758635 w 8621486"/>
              <a:gd name="connsiteY741" fmla="*/ 1330638 h 2647697"/>
              <a:gd name="connsiteX742" fmla="*/ 822445 w 8621486"/>
              <a:gd name="connsiteY742" fmla="*/ 1330638 h 2647697"/>
              <a:gd name="connsiteX743" fmla="*/ 829535 w 8621486"/>
              <a:gd name="connsiteY743" fmla="*/ 1330638 h 2647697"/>
              <a:gd name="connsiteX744" fmla="*/ 836625 w 8621486"/>
              <a:gd name="connsiteY744" fmla="*/ 1335164 h 2647697"/>
              <a:gd name="connsiteX745" fmla="*/ 850805 w 8621486"/>
              <a:gd name="connsiteY745" fmla="*/ 1335164 h 2647697"/>
              <a:gd name="connsiteX746" fmla="*/ 872076 w 8621486"/>
              <a:gd name="connsiteY746" fmla="*/ 1335164 h 2647697"/>
              <a:gd name="connsiteX747" fmla="*/ 893346 w 8621486"/>
              <a:gd name="connsiteY747" fmla="*/ 1339690 h 2647697"/>
              <a:gd name="connsiteX748" fmla="*/ 907526 w 8621486"/>
              <a:gd name="connsiteY748" fmla="*/ 1348742 h 2647697"/>
              <a:gd name="connsiteX749" fmla="*/ 935886 w 8621486"/>
              <a:gd name="connsiteY749" fmla="*/ 1339690 h 2647697"/>
              <a:gd name="connsiteX750" fmla="*/ 971336 w 8621486"/>
              <a:gd name="connsiteY750" fmla="*/ 1335164 h 2647697"/>
              <a:gd name="connsiteX751" fmla="*/ 999696 w 8621486"/>
              <a:gd name="connsiteY751" fmla="*/ 1335164 h 2647697"/>
              <a:gd name="connsiteX752" fmla="*/ 1020965 w 8621486"/>
              <a:gd name="connsiteY752" fmla="*/ 1326112 h 2647697"/>
              <a:gd name="connsiteX753" fmla="*/ 1049327 w 8621486"/>
              <a:gd name="connsiteY753" fmla="*/ 1312534 h 2647697"/>
              <a:gd name="connsiteX754" fmla="*/ 1077687 w 8621486"/>
              <a:gd name="connsiteY754" fmla="*/ 1298956 h 2647697"/>
              <a:gd name="connsiteX755" fmla="*/ 1113136 w 8621486"/>
              <a:gd name="connsiteY755" fmla="*/ 1280852 h 2647697"/>
              <a:gd name="connsiteX756" fmla="*/ 1148587 w 8621486"/>
              <a:gd name="connsiteY756" fmla="*/ 1267274 h 2647697"/>
              <a:gd name="connsiteX757" fmla="*/ 1191126 w 8621486"/>
              <a:gd name="connsiteY757" fmla="*/ 1262748 h 2647697"/>
              <a:gd name="connsiteX758" fmla="*/ 1219487 w 8621486"/>
              <a:gd name="connsiteY758" fmla="*/ 1267274 h 2647697"/>
              <a:gd name="connsiteX759" fmla="*/ 1240757 w 8621486"/>
              <a:gd name="connsiteY759" fmla="*/ 1276326 h 2647697"/>
              <a:gd name="connsiteX760" fmla="*/ 1276207 w 8621486"/>
              <a:gd name="connsiteY760" fmla="*/ 1289904 h 2647697"/>
              <a:gd name="connsiteX761" fmla="*/ 1297477 w 8621486"/>
              <a:gd name="connsiteY761" fmla="*/ 1289904 h 2647697"/>
              <a:gd name="connsiteX762" fmla="*/ 1311657 w 8621486"/>
              <a:gd name="connsiteY762" fmla="*/ 1289904 h 2647697"/>
              <a:gd name="connsiteX763" fmla="*/ 1332927 w 8621486"/>
              <a:gd name="connsiteY763" fmla="*/ 1289904 h 2647697"/>
              <a:gd name="connsiteX764" fmla="*/ 1347107 w 8621486"/>
              <a:gd name="connsiteY764" fmla="*/ 1298956 h 2647697"/>
              <a:gd name="connsiteX765" fmla="*/ 1368378 w 8621486"/>
              <a:gd name="connsiteY765" fmla="*/ 1308008 h 2647697"/>
              <a:gd name="connsiteX766" fmla="*/ 1375467 w 8621486"/>
              <a:gd name="connsiteY766" fmla="*/ 1308008 h 2647697"/>
              <a:gd name="connsiteX767" fmla="*/ 1439278 w 8621486"/>
              <a:gd name="connsiteY767" fmla="*/ 1308008 h 2647697"/>
              <a:gd name="connsiteX768" fmla="*/ 1510178 w 8621486"/>
              <a:gd name="connsiteY768" fmla="*/ 1303482 h 2647697"/>
              <a:gd name="connsiteX769" fmla="*/ 1581079 w 8621486"/>
              <a:gd name="connsiteY769" fmla="*/ 1312534 h 2647697"/>
              <a:gd name="connsiteX770" fmla="*/ 1595259 w 8621486"/>
              <a:gd name="connsiteY770" fmla="*/ 1312534 h 2647697"/>
              <a:gd name="connsiteX771" fmla="*/ 1602349 w 8621486"/>
              <a:gd name="connsiteY771" fmla="*/ 1312534 h 2647697"/>
              <a:gd name="connsiteX772" fmla="*/ 1616529 w 8621486"/>
              <a:gd name="connsiteY772" fmla="*/ 1312534 h 2647697"/>
              <a:gd name="connsiteX773" fmla="*/ 1623619 w 8621486"/>
              <a:gd name="connsiteY773" fmla="*/ 1312534 h 2647697"/>
              <a:gd name="connsiteX774" fmla="*/ 1630709 w 8621486"/>
              <a:gd name="connsiteY774" fmla="*/ 1312534 h 2647697"/>
              <a:gd name="connsiteX775" fmla="*/ 1630709 w 8621486"/>
              <a:gd name="connsiteY775" fmla="*/ 1308008 h 2647697"/>
              <a:gd name="connsiteX776" fmla="*/ 1623619 w 8621486"/>
              <a:gd name="connsiteY776" fmla="*/ 1303482 h 2647697"/>
              <a:gd name="connsiteX777" fmla="*/ 1616529 w 8621486"/>
              <a:gd name="connsiteY777" fmla="*/ 1298956 h 2647697"/>
              <a:gd name="connsiteX778" fmla="*/ 1602349 w 8621486"/>
              <a:gd name="connsiteY778" fmla="*/ 1289904 h 2647697"/>
              <a:gd name="connsiteX779" fmla="*/ 1545629 w 8621486"/>
              <a:gd name="connsiteY779" fmla="*/ 1285378 h 2647697"/>
              <a:gd name="connsiteX780" fmla="*/ 1481818 w 8621486"/>
              <a:gd name="connsiteY780" fmla="*/ 1280852 h 2647697"/>
              <a:gd name="connsiteX781" fmla="*/ 1432188 w 8621486"/>
              <a:gd name="connsiteY781" fmla="*/ 1262748 h 2647697"/>
              <a:gd name="connsiteX782" fmla="*/ 1418008 w 8621486"/>
              <a:gd name="connsiteY782" fmla="*/ 1262748 h 2647697"/>
              <a:gd name="connsiteX783" fmla="*/ 1410918 w 8621486"/>
              <a:gd name="connsiteY783" fmla="*/ 1262748 h 2647697"/>
              <a:gd name="connsiteX784" fmla="*/ 1396738 w 8621486"/>
              <a:gd name="connsiteY784" fmla="*/ 1258222 h 2647697"/>
              <a:gd name="connsiteX785" fmla="*/ 1382558 w 8621486"/>
              <a:gd name="connsiteY785" fmla="*/ 1258222 h 2647697"/>
              <a:gd name="connsiteX786" fmla="*/ 1375467 w 8621486"/>
              <a:gd name="connsiteY786" fmla="*/ 1253696 h 2647697"/>
              <a:gd name="connsiteX787" fmla="*/ 1368378 w 8621486"/>
              <a:gd name="connsiteY787" fmla="*/ 1253696 h 2647697"/>
              <a:gd name="connsiteX788" fmla="*/ 1340017 w 8621486"/>
              <a:gd name="connsiteY788" fmla="*/ 1253696 h 2647697"/>
              <a:gd name="connsiteX789" fmla="*/ 1311657 w 8621486"/>
              <a:gd name="connsiteY789" fmla="*/ 1253696 h 2647697"/>
              <a:gd name="connsiteX790" fmla="*/ 1290387 w 8621486"/>
              <a:gd name="connsiteY790" fmla="*/ 1253696 h 2647697"/>
              <a:gd name="connsiteX791" fmla="*/ 1290387 w 8621486"/>
              <a:gd name="connsiteY791" fmla="*/ 1235592 h 2647697"/>
              <a:gd name="connsiteX792" fmla="*/ 1297477 w 8621486"/>
              <a:gd name="connsiteY792" fmla="*/ 1231066 h 2647697"/>
              <a:gd name="connsiteX793" fmla="*/ 1311657 w 8621486"/>
              <a:gd name="connsiteY793" fmla="*/ 1226540 h 2647697"/>
              <a:gd name="connsiteX794" fmla="*/ 1325837 w 8621486"/>
              <a:gd name="connsiteY794" fmla="*/ 1217488 h 2647697"/>
              <a:gd name="connsiteX795" fmla="*/ 1340017 w 8621486"/>
              <a:gd name="connsiteY795" fmla="*/ 1217488 h 2647697"/>
              <a:gd name="connsiteX796" fmla="*/ 1361288 w 8621486"/>
              <a:gd name="connsiteY796" fmla="*/ 1217488 h 2647697"/>
              <a:gd name="connsiteX797" fmla="*/ 1375467 w 8621486"/>
              <a:gd name="connsiteY797" fmla="*/ 1217488 h 2647697"/>
              <a:gd name="connsiteX798" fmla="*/ 1396738 w 8621486"/>
              <a:gd name="connsiteY798" fmla="*/ 1212962 h 2647697"/>
              <a:gd name="connsiteX799" fmla="*/ 1403828 w 8621486"/>
              <a:gd name="connsiteY799" fmla="*/ 1208437 h 2647697"/>
              <a:gd name="connsiteX800" fmla="*/ 1410918 w 8621486"/>
              <a:gd name="connsiteY800" fmla="*/ 1194858 h 2647697"/>
              <a:gd name="connsiteX801" fmla="*/ 1418008 w 8621486"/>
              <a:gd name="connsiteY801" fmla="*/ 1190333 h 2647697"/>
              <a:gd name="connsiteX802" fmla="*/ 1432188 w 8621486"/>
              <a:gd name="connsiteY802" fmla="*/ 1190333 h 2647697"/>
              <a:gd name="connsiteX803" fmla="*/ 1432188 w 8621486"/>
              <a:gd name="connsiteY803" fmla="*/ 1194858 h 2647697"/>
              <a:gd name="connsiteX804" fmla="*/ 1439278 w 8621486"/>
              <a:gd name="connsiteY804" fmla="*/ 1185807 h 2647697"/>
              <a:gd name="connsiteX805" fmla="*/ 1453458 w 8621486"/>
              <a:gd name="connsiteY805" fmla="*/ 1181281 h 2647697"/>
              <a:gd name="connsiteX806" fmla="*/ 1460548 w 8621486"/>
              <a:gd name="connsiteY806" fmla="*/ 1181281 h 2647697"/>
              <a:gd name="connsiteX807" fmla="*/ 1481818 w 8621486"/>
              <a:gd name="connsiteY807" fmla="*/ 1181281 h 2647697"/>
              <a:gd name="connsiteX808" fmla="*/ 1701610 w 8621486"/>
              <a:gd name="connsiteY808" fmla="*/ 1181281 h 2647697"/>
              <a:gd name="connsiteX809" fmla="*/ 1694520 w 8621486"/>
              <a:gd name="connsiteY809" fmla="*/ 1167703 h 2647697"/>
              <a:gd name="connsiteX810" fmla="*/ 1687429 w 8621486"/>
              <a:gd name="connsiteY810" fmla="*/ 1167703 h 2647697"/>
              <a:gd name="connsiteX811" fmla="*/ 1666159 w 8621486"/>
              <a:gd name="connsiteY811" fmla="*/ 1163177 h 2647697"/>
              <a:gd name="connsiteX812" fmla="*/ 1651979 w 8621486"/>
              <a:gd name="connsiteY812" fmla="*/ 1163177 h 2647697"/>
              <a:gd name="connsiteX813" fmla="*/ 1637799 w 8621486"/>
              <a:gd name="connsiteY813" fmla="*/ 1154125 h 2647697"/>
              <a:gd name="connsiteX814" fmla="*/ 1630709 w 8621486"/>
              <a:gd name="connsiteY814" fmla="*/ 1154125 h 2647697"/>
              <a:gd name="connsiteX815" fmla="*/ 1623619 w 8621486"/>
              <a:gd name="connsiteY815" fmla="*/ 1154125 h 2647697"/>
              <a:gd name="connsiteX816" fmla="*/ 1602349 w 8621486"/>
              <a:gd name="connsiteY816" fmla="*/ 1154125 h 2647697"/>
              <a:gd name="connsiteX817" fmla="*/ 1595259 w 8621486"/>
              <a:gd name="connsiteY817" fmla="*/ 1154125 h 2647697"/>
              <a:gd name="connsiteX818" fmla="*/ 1595259 w 8621486"/>
              <a:gd name="connsiteY818" fmla="*/ 1145073 h 2647697"/>
              <a:gd name="connsiteX819" fmla="*/ 1595259 w 8621486"/>
              <a:gd name="connsiteY819" fmla="*/ 1140547 h 2647697"/>
              <a:gd name="connsiteX820" fmla="*/ 1595259 w 8621486"/>
              <a:gd name="connsiteY820" fmla="*/ 1136021 h 2647697"/>
              <a:gd name="connsiteX821" fmla="*/ 1602349 w 8621486"/>
              <a:gd name="connsiteY821" fmla="*/ 1131495 h 2647697"/>
              <a:gd name="connsiteX822" fmla="*/ 1616529 w 8621486"/>
              <a:gd name="connsiteY822" fmla="*/ 1131495 h 2647697"/>
              <a:gd name="connsiteX823" fmla="*/ 1651979 w 8621486"/>
              <a:gd name="connsiteY823" fmla="*/ 1122443 h 2647697"/>
              <a:gd name="connsiteX824" fmla="*/ 1687429 w 8621486"/>
              <a:gd name="connsiteY824" fmla="*/ 1122443 h 2647697"/>
              <a:gd name="connsiteX825" fmla="*/ 1715790 w 8621486"/>
              <a:gd name="connsiteY825" fmla="*/ 1131495 h 2647697"/>
              <a:gd name="connsiteX826" fmla="*/ 1737060 w 8621486"/>
              <a:gd name="connsiteY826" fmla="*/ 1136021 h 2647697"/>
              <a:gd name="connsiteX827" fmla="*/ 1751240 w 8621486"/>
              <a:gd name="connsiteY827" fmla="*/ 1140547 h 2647697"/>
              <a:gd name="connsiteX828" fmla="*/ 1772510 w 8621486"/>
              <a:gd name="connsiteY828" fmla="*/ 1140547 h 2647697"/>
              <a:gd name="connsiteX829" fmla="*/ 1786690 w 8621486"/>
              <a:gd name="connsiteY829" fmla="*/ 1140547 h 2647697"/>
              <a:gd name="connsiteX830" fmla="*/ 1807960 w 8621486"/>
              <a:gd name="connsiteY830" fmla="*/ 1145073 h 2647697"/>
              <a:gd name="connsiteX831" fmla="*/ 1815050 w 8621486"/>
              <a:gd name="connsiteY831" fmla="*/ 1145073 h 2647697"/>
              <a:gd name="connsiteX832" fmla="*/ 1836320 w 8621486"/>
              <a:gd name="connsiteY832" fmla="*/ 1140547 h 2647697"/>
              <a:gd name="connsiteX833" fmla="*/ 1850500 w 8621486"/>
              <a:gd name="connsiteY833" fmla="*/ 1140547 h 2647697"/>
              <a:gd name="connsiteX834" fmla="*/ 1871770 w 8621486"/>
              <a:gd name="connsiteY834" fmla="*/ 1140547 h 2647697"/>
              <a:gd name="connsiteX835" fmla="*/ 1885951 w 8621486"/>
              <a:gd name="connsiteY835" fmla="*/ 1140547 h 2647697"/>
              <a:gd name="connsiteX836" fmla="*/ 1878861 w 8621486"/>
              <a:gd name="connsiteY836" fmla="*/ 1131495 h 2647697"/>
              <a:gd name="connsiteX837" fmla="*/ 1857591 w 8621486"/>
              <a:gd name="connsiteY837" fmla="*/ 1131495 h 2647697"/>
              <a:gd name="connsiteX838" fmla="*/ 1850500 w 8621486"/>
              <a:gd name="connsiteY838" fmla="*/ 1122443 h 2647697"/>
              <a:gd name="connsiteX839" fmla="*/ 1843410 w 8621486"/>
              <a:gd name="connsiteY839" fmla="*/ 1122443 h 2647697"/>
              <a:gd name="connsiteX840" fmla="*/ 1843410 w 8621486"/>
              <a:gd name="connsiteY840" fmla="*/ 1117917 h 2647697"/>
              <a:gd name="connsiteX841" fmla="*/ 1843410 w 8621486"/>
              <a:gd name="connsiteY841" fmla="*/ 1113391 h 2647697"/>
              <a:gd name="connsiteX842" fmla="*/ 1850500 w 8621486"/>
              <a:gd name="connsiteY842" fmla="*/ 1113391 h 2647697"/>
              <a:gd name="connsiteX843" fmla="*/ 1857591 w 8621486"/>
              <a:gd name="connsiteY843" fmla="*/ 1108865 h 2647697"/>
              <a:gd name="connsiteX844" fmla="*/ 1871770 w 8621486"/>
              <a:gd name="connsiteY844" fmla="*/ 1108865 h 2647697"/>
              <a:gd name="connsiteX845" fmla="*/ 1885951 w 8621486"/>
              <a:gd name="connsiteY845" fmla="*/ 1104339 h 2647697"/>
              <a:gd name="connsiteX846" fmla="*/ 1893041 w 8621486"/>
              <a:gd name="connsiteY846" fmla="*/ 1095287 h 2647697"/>
              <a:gd name="connsiteX847" fmla="*/ 1893041 w 8621486"/>
              <a:gd name="connsiteY847" fmla="*/ 1090761 h 2647697"/>
              <a:gd name="connsiteX848" fmla="*/ 1893041 w 8621486"/>
              <a:gd name="connsiteY848" fmla="*/ 1081709 h 2647697"/>
              <a:gd name="connsiteX849" fmla="*/ 1885951 w 8621486"/>
              <a:gd name="connsiteY849" fmla="*/ 1072657 h 2647697"/>
              <a:gd name="connsiteX850" fmla="*/ 1878861 w 8621486"/>
              <a:gd name="connsiteY850" fmla="*/ 1063605 h 2647697"/>
              <a:gd name="connsiteX851" fmla="*/ 1857591 w 8621486"/>
              <a:gd name="connsiteY851" fmla="*/ 1059079 h 2647697"/>
              <a:gd name="connsiteX852" fmla="*/ 1843410 w 8621486"/>
              <a:gd name="connsiteY852" fmla="*/ 1059079 h 2647697"/>
              <a:gd name="connsiteX853" fmla="*/ 1729970 w 8621486"/>
              <a:gd name="connsiteY853" fmla="*/ 1045501 h 2647697"/>
              <a:gd name="connsiteX854" fmla="*/ 1616529 w 8621486"/>
              <a:gd name="connsiteY854" fmla="*/ 1022871 h 2647697"/>
              <a:gd name="connsiteX855" fmla="*/ 1531449 w 8621486"/>
              <a:gd name="connsiteY855" fmla="*/ 1013819 h 2647697"/>
              <a:gd name="connsiteX856" fmla="*/ 1460548 w 8621486"/>
              <a:gd name="connsiteY856" fmla="*/ 1000241 h 2647697"/>
              <a:gd name="connsiteX857" fmla="*/ 1396738 w 8621486"/>
              <a:gd name="connsiteY857" fmla="*/ 968560 h 2647697"/>
              <a:gd name="connsiteX858" fmla="*/ 1375467 w 8621486"/>
              <a:gd name="connsiteY858" fmla="*/ 968560 h 2647697"/>
              <a:gd name="connsiteX859" fmla="*/ 1361288 w 8621486"/>
              <a:gd name="connsiteY859" fmla="*/ 968560 h 2647697"/>
              <a:gd name="connsiteX860" fmla="*/ 1340017 w 8621486"/>
              <a:gd name="connsiteY860" fmla="*/ 964034 h 2647697"/>
              <a:gd name="connsiteX861" fmla="*/ 1325837 w 8621486"/>
              <a:gd name="connsiteY861" fmla="*/ 959508 h 2647697"/>
              <a:gd name="connsiteX862" fmla="*/ 1311657 w 8621486"/>
              <a:gd name="connsiteY862" fmla="*/ 950456 h 2647697"/>
              <a:gd name="connsiteX863" fmla="*/ 1304567 w 8621486"/>
              <a:gd name="connsiteY863" fmla="*/ 950456 h 2647697"/>
              <a:gd name="connsiteX864" fmla="*/ 1290387 w 8621486"/>
              <a:gd name="connsiteY864" fmla="*/ 945930 h 2647697"/>
              <a:gd name="connsiteX865" fmla="*/ 1276207 w 8621486"/>
              <a:gd name="connsiteY865" fmla="*/ 945930 h 2647697"/>
              <a:gd name="connsiteX866" fmla="*/ 1262027 w 8621486"/>
              <a:gd name="connsiteY866" fmla="*/ 941404 h 2647697"/>
              <a:gd name="connsiteX867" fmla="*/ 1254937 w 8621486"/>
              <a:gd name="connsiteY867" fmla="*/ 927826 h 2647697"/>
              <a:gd name="connsiteX868" fmla="*/ 1162767 w 8621486"/>
              <a:gd name="connsiteY868" fmla="*/ 918774 h 2647697"/>
              <a:gd name="connsiteX869" fmla="*/ 1106047 w 8621486"/>
              <a:gd name="connsiteY869" fmla="*/ 887092 h 2647697"/>
              <a:gd name="connsiteX870" fmla="*/ 1091867 w 8621486"/>
              <a:gd name="connsiteY870" fmla="*/ 887092 h 2647697"/>
              <a:gd name="connsiteX871" fmla="*/ 1077687 w 8621486"/>
              <a:gd name="connsiteY871" fmla="*/ 878040 h 2647697"/>
              <a:gd name="connsiteX872" fmla="*/ 1070597 w 8621486"/>
              <a:gd name="connsiteY872" fmla="*/ 878040 h 2647697"/>
              <a:gd name="connsiteX873" fmla="*/ 1070597 w 8621486"/>
              <a:gd name="connsiteY873" fmla="*/ 873514 h 2647697"/>
              <a:gd name="connsiteX874" fmla="*/ 1056417 w 8621486"/>
              <a:gd name="connsiteY874" fmla="*/ 868988 h 2647697"/>
              <a:gd name="connsiteX875" fmla="*/ 971336 w 8621486"/>
              <a:gd name="connsiteY875" fmla="*/ 846358 h 2647697"/>
              <a:gd name="connsiteX876" fmla="*/ 900436 w 8621486"/>
              <a:gd name="connsiteY876" fmla="*/ 814676 h 2647697"/>
              <a:gd name="connsiteX877" fmla="*/ 872076 w 8621486"/>
              <a:gd name="connsiteY877" fmla="*/ 805624 h 2647697"/>
              <a:gd name="connsiteX878" fmla="*/ 857895 w 8621486"/>
              <a:gd name="connsiteY878" fmla="*/ 796572 h 2647697"/>
              <a:gd name="connsiteX879" fmla="*/ 850805 w 8621486"/>
              <a:gd name="connsiteY879" fmla="*/ 787520 h 2647697"/>
              <a:gd name="connsiteX880" fmla="*/ 822445 w 8621486"/>
              <a:gd name="connsiteY880" fmla="*/ 787520 h 2647697"/>
              <a:gd name="connsiteX881" fmla="*/ 801175 w 8621486"/>
              <a:gd name="connsiteY881" fmla="*/ 773942 h 2647697"/>
              <a:gd name="connsiteX882" fmla="*/ 786995 w 8621486"/>
              <a:gd name="connsiteY882" fmla="*/ 764891 h 2647697"/>
              <a:gd name="connsiteX883" fmla="*/ 765725 w 8621486"/>
              <a:gd name="connsiteY883" fmla="*/ 764891 h 2647697"/>
              <a:gd name="connsiteX884" fmla="*/ 751545 w 8621486"/>
              <a:gd name="connsiteY884" fmla="*/ 755839 h 2647697"/>
              <a:gd name="connsiteX885" fmla="*/ 744455 w 8621486"/>
              <a:gd name="connsiteY885" fmla="*/ 755839 h 2647697"/>
              <a:gd name="connsiteX886" fmla="*/ 730275 w 8621486"/>
              <a:gd name="connsiteY886" fmla="*/ 751313 h 2647697"/>
              <a:gd name="connsiteX887" fmla="*/ 723185 w 8621486"/>
              <a:gd name="connsiteY887" fmla="*/ 746787 h 2647697"/>
              <a:gd name="connsiteX888" fmla="*/ 709005 w 8621486"/>
              <a:gd name="connsiteY888" fmla="*/ 742261 h 2647697"/>
              <a:gd name="connsiteX889" fmla="*/ 701915 w 8621486"/>
              <a:gd name="connsiteY889" fmla="*/ 733209 h 2647697"/>
              <a:gd name="connsiteX890" fmla="*/ 680644 w 8621486"/>
              <a:gd name="connsiteY890" fmla="*/ 728683 h 2647697"/>
              <a:gd name="connsiteX891" fmla="*/ 673554 w 8621486"/>
              <a:gd name="connsiteY891" fmla="*/ 728683 h 2647697"/>
              <a:gd name="connsiteX892" fmla="*/ 666464 w 8621486"/>
              <a:gd name="connsiteY892" fmla="*/ 728683 h 2647697"/>
              <a:gd name="connsiteX893" fmla="*/ 652284 w 8621486"/>
              <a:gd name="connsiteY893" fmla="*/ 724157 h 2647697"/>
              <a:gd name="connsiteX894" fmla="*/ 645194 w 8621486"/>
              <a:gd name="connsiteY894" fmla="*/ 724157 h 2647697"/>
              <a:gd name="connsiteX895" fmla="*/ 631014 w 8621486"/>
              <a:gd name="connsiteY895" fmla="*/ 724157 h 2647697"/>
              <a:gd name="connsiteX896" fmla="*/ 616834 w 8621486"/>
              <a:gd name="connsiteY896" fmla="*/ 719631 h 2647697"/>
              <a:gd name="connsiteX897" fmla="*/ 609744 w 8621486"/>
              <a:gd name="connsiteY897" fmla="*/ 715105 h 2647697"/>
              <a:gd name="connsiteX898" fmla="*/ 595564 w 8621486"/>
              <a:gd name="connsiteY898" fmla="*/ 706053 h 2647697"/>
              <a:gd name="connsiteX899" fmla="*/ 581384 w 8621486"/>
              <a:gd name="connsiteY899" fmla="*/ 706053 h 2647697"/>
              <a:gd name="connsiteX900" fmla="*/ 567204 w 8621486"/>
              <a:gd name="connsiteY900" fmla="*/ 706053 h 2647697"/>
              <a:gd name="connsiteX901" fmla="*/ 545934 w 8621486"/>
              <a:gd name="connsiteY901" fmla="*/ 706053 h 2647697"/>
              <a:gd name="connsiteX902" fmla="*/ 538844 w 8621486"/>
              <a:gd name="connsiteY902" fmla="*/ 706053 h 2647697"/>
              <a:gd name="connsiteX903" fmla="*/ 531754 w 8621486"/>
              <a:gd name="connsiteY903" fmla="*/ 701527 h 2647697"/>
              <a:gd name="connsiteX904" fmla="*/ 510483 w 8621486"/>
              <a:gd name="connsiteY904" fmla="*/ 697001 h 2647697"/>
              <a:gd name="connsiteX905" fmla="*/ 496303 w 8621486"/>
              <a:gd name="connsiteY905" fmla="*/ 692475 h 2647697"/>
              <a:gd name="connsiteX906" fmla="*/ 475033 w 8621486"/>
              <a:gd name="connsiteY906" fmla="*/ 678897 h 2647697"/>
              <a:gd name="connsiteX907" fmla="*/ 453763 w 8621486"/>
              <a:gd name="connsiteY907" fmla="*/ 669845 h 2647697"/>
              <a:gd name="connsiteX908" fmla="*/ 538844 w 8621486"/>
              <a:gd name="connsiteY908" fmla="*/ 665319 h 2647697"/>
              <a:gd name="connsiteX909" fmla="*/ 631014 w 8621486"/>
              <a:gd name="connsiteY909" fmla="*/ 669845 h 2647697"/>
              <a:gd name="connsiteX910" fmla="*/ 645194 w 8621486"/>
              <a:gd name="connsiteY910" fmla="*/ 669845 h 2647697"/>
              <a:gd name="connsiteX911" fmla="*/ 652284 w 8621486"/>
              <a:gd name="connsiteY911" fmla="*/ 669845 h 2647697"/>
              <a:gd name="connsiteX912" fmla="*/ 673554 w 8621486"/>
              <a:gd name="connsiteY912" fmla="*/ 669845 h 2647697"/>
              <a:gd name="connsiteX913" fmla="*/ 680644 w 8621486"/>
              <a:gd name="connsiteY913" fmla="*/ 674371 h 2647697"/>
              <a:gd name="connsiteX914" fmla="*/ 701915 w 8621486"/>
              <a:gd name="connsiteY914" fmla="*/ 678897 h 2647697"/>
              <a:gd name="connsiteX915" fmla="*/ 709005 w 8621486"/>
              <a:gd name="connsiteY915" fmla="*/ 678897 h 2647697"/>
              <a:gd name="connsiteX916" fmla="*/ 723185 w 8621486"/>
              <a:gd name="connsiteY916" fmla="*/ 678897 h 2647697"/>
              <a:gd name="connsiteX917" fmla="*/ 730275 w 8621486"/>
              <a:gd name="connsiteY917" fmla="*/ 674371 h 2647697"/>
              <a:gd name="connsiteX918" fmla="*/ 744455 w 8621486"/>
              <a:gd name="connsiteY918" fmla="*/ 674371 h 2647697"/>
              <a:gd name="connsiteX919" fmla="*/ 751545 w 8621486"/>
              <a:gd name="connsiteY919" fmla="*/ 678897 h 2647697"/>
              <a:gd name="connsiteX920" fmla="*/ 758635 w 8621486"/>
              <a:gd name="connsiteY920" fmla="*/ 683423 h 2647697"/>
              <a:gd name="connsiteX921" fmla="*/ 779905 w 8621486"/>
              <a:gd name="connsiteY921" fmla="*/ 692475 h 2647697"/>
              <a:gd name="connsiteX922" fmla="*/ 794085 w 8621486"/>
              <a:gd name="connsiteY922" fmla="*/ 697001 h 2647697"/>
              <a:gd name="connsiteX923" fmla="*/ 815355 w 8621486"/>
              <a:gd name="connsiteY923" fmla="*/ 701527 h 2647697"/>
              <a:gd name="connsiteX924" fmla="*/ 872076 w 8621486"/>
              <a:gd name="connsiteY924" fmla="*/ 678897 h 2647697"/>
              <a:gd name="connsiteX925" fmla="*/ 942976 w 8621486"/>
              <a:gd name="connsiteY925" fmla="*/ 674371 h 2647697"/>
              <a:gd name="connsiteX926" fmla="*/ 1020965 w 8621486"/>
              <a:gd name="connsiteY926" fmla="*/ 692475 h 2647697"/>
              <a:gd name="connsiteX927" fmla="*/ 1035146 w 8621486"/>
              <a:gd name="connsiteY927" fmla="*/ 692475 h 2647697"/>
              <a:gd name="connsiteX928" fmla="*/ 1049327 w 8621486"/>
              <a:gd name="connsiteY928" fmla="*/ 692475 h 2647697"/>
              <a:gd name="connsiteX929" fmla="*/ 1056417 w 8621486"/>
              <a:gd name="connsiteY929" fmla="*/ 692475 h 2647697"/>
              <a:gd name="connsiteX930" fmla="*/ 1077687 w 8621486"/>
              <a:gd name="connsiteY930" fmla="*/ 692475 h 2647697"/>
              <a:gd name="connsiteX931" fmla="*/ 1084777 w 8621486"/>
              <a:gd name="connsiteY931" fmla="*/ 692475 h 2647697"/>
              <a:gd name="connsiteX932" fmla="*/ 1106047 w 8621486"/>
              <a:gd name="connsiteY932" fmla="*/ 701527 h 2647697"/>
              <a:gd name="connsiteX933" fmla="*/ 1113136 w 8621486"/>
              <a:gd name="connsiteY933" fmla="*/ 701527 h 2647697"/>
              <a:gd name="connsiteX934" fmla="*/ 1120226 w 8621486"/>
              <a:gd name="connsiteY934" fmla="*/ 701527 h 2647697"/>
              <a:gd name="connsiteX935" fmla="*/ 1141496 w 8621486"/>
              <a:gd name="connsiteY935" fmla="*/ 706053 h 2647697"/>
              <a:gd name="connsiteX936" fmla="*/ 1155677 w 8621486"/>
              <a:gd name="connsiteY936" fmla="*/ 706053 h 2647697"/>
              <a:gd name="connsiteX937" fmla="*/ 1162767 w 8621486"/>
              <a:gd name="connsiteY937" fmla="*/ 706053 h 2647697"/>
              <a:gd name="connsiteX938" fmla="*/ 1176946 w 8621486"/>
              <a:gd name="connsiteY938" fmla="*/ 706053 h 2647697"/>
              <a:gd name="connsiteX939" fmla="*/ 1184036 w 8621486"/>
              <a:gd name="connsiteY939" fmla="*/ 706053 h 2647697"/>
              <a:gd name="connsiteX940" fmla="*/ 1191126 w 8621486"/>
              <a:gd name="connsiteY940" fmla="*/ 701527 h 2647697"/>
              <a:gd name="connsiteX941" fmla="*/ 1184036 w 8621486"/>
              <a:gd name="connsiteY941" fmla="*/ 697001 h 2647697"/>
              <a:gd name="connsiteX942" fmla="*/ 1184036 w 8621486"/>
              <a:gd name="connsiteY942" fmla="*/ 692475 h 2647697"/>
              <a:gd name="connsiteX943" fmla="*/ 1176946 w 8621486"/>
              <a:gd name="connsiteY943" fmla="*/ 683423 h 2647697"/>
              <a:gd name="connsiteX944" fmla="*/ 1148587 w 8621486"/>
              <a:gd name="connsiteY944" fmla="*/ 678897 h 2647697"/>
              <a:gd name="connsiteX945" fmla="*/ 1127316 w 8621486"/>
              <a:gd name="connsiteY945" fmla="*/ 674371 h 2647697"/>
              <a:gd name="connsiteX946" fmla="*/ 1113136 w 8621486"/>
              <a:gd name="connsiteY946" fmla="*/ 656267 h 2647697"/>
              <a:gd name="connsiteX947" fmla="*/ 1106047 w 8621486"/>
              <a:gd name="connsiteY947" fmla="*/ 656267 h 2647697"/>
              <a:gd name="connsiteX948" fmla="*/ 1084777 w 8621486"/>
              <a:gd name="connsiteY948" fmla="*/ 656267 h 2647697"/>
              <a:gd name="connsiteX949" fmla="*/ 1077687 w 8621486"/>
              <a:gd name="connsiteY949" fmla="*/ 651741 h 2647697"/>
              <a:gd name="connsiteX950" fmla="*/ 1056417 w 8621486"/>
              <a:gd name="connsiteY950" fmla="*/ 647215 h 2647697"/>
              <a:gd name="connsiteX951" fmla="*/ 1049327 w 8621486"/>
              <a:gd name="connsiteY951" fmla="*/ 642689 h 2647697"/>
              <a:gd name="connsiteX952" fmla="*/ 1035146 w 8621486"/>
              <a:gd name="connsiteY952" fmla="*/ 633637 h 2647697"/>
              <a:gd name="connsiteX953" fmla="*/ 1035146 w 8621486"/>
              <a:gd name="connsiteY953" fmla="*/ 629111 h 2647697"/>
              <a:gd name="connsiteX954" fmla="*/ 1020965 w 8621486"/>
              <a:gd name="connsiteY954" fmla="*/ 624585 h 2647697"/>
              <a:gd name="connsiteX955" fmla="*/ 1020965 w 8621486"/>
              <a:gd name="connsiteY955" fmla="*/ 620059 h 2647697"/>
              <a:gd name="connsiteX956" fmla="*/ 1020965 w 8621486"/>
              <a:gd name="connsiteY956" fmla="*/ 611007 h 2647697"/>
              <a:gd name="connsiteX957" fmla="*/ 1042237 w 8621486"/>
              <a:gd name="connsiteY957" fmla="*/ 606481 h 2647697"/>
              <a:gd name="connsiteX958" fmla="*/ 1056417 w 8621486"/>
              <a:gd name="connsiteY958" fmla="*/ 606481 h 2647697"/>
              <a:gd name="connsiteX959" fmla="*/ 1077687 w 8621486"/>
              <a:gd name="connsiteY959" fmla="*/ 611007 h 2647697"/>
              <a:gd name="connsiteX960" fmla="*/ 1113136 w 8621486"/>
              <a:gd name="connsiteY960" fmla="*/ 611007 h 2647697"/>
              <a:gd name="connsiteX961" fmla="*/ 1120226 w 8621486"/>
              <a:gd name="connsiteY961" fmla="*/ 606481 h 2647697"/>
              <a:gd name="connsiteX962" fmla="*/ 1127316 w 8621486"/>
              <a:gd name="connsiteY962" fmla="*/ 601955 h 2647697"/>
              <a:gd name="connsiteX963" fmla="*/ 1141496 w 8621486"/>
              <a:gd name="connsiteY963" fmla="*/ 597429 h 2647697"/>
              <a:gd name="connsiteX964" fmla="*/ 1127316 w 8621486"/>
              <a:gd name="connsiteY964" fmla="*/ 592903 h 2647697"/>
              <a:gd name="connsiteX965" fmla="*/ 1120226 w 8621486"/>
              <a:gd name="connsiteY965" fmla="*/ 592903 h 2647697"/>
              <a:gd name="connsiteX966" fmla="*/ 1113136 w 8621486"/>
              <a:gd name="connsiteY966" fmla="*/ 592903 h 2647697"/>
              <a:gd name="connsiteX967" fmla="*/ 1106047 w 8621486"/>
              <a:gd name="connsiteY967" fmla="*/ 583851 h 2647697"/>
              <a:gd name="connsiteX968" fmla="*/ 1106047 w 8621486"/>
              <a:gd name="connsiteY968" fmla="*/ 579325 h 2647697"/>
              <a:gd name="connsiteX969" fmla="*/ 1120226 w 8621486"/>
              <a:gd name="connsiteY969" fmla="*/ 570273 h 2647697"/>
              <a:gd name="connsiteX970" fmla="*/ 1148587 w 8621486"/>
              <a:gd name="connsiteY970" fmla="*/ 570273 h 2647697"/>
              <a:gd name="connsiteX971" fmla="*/ 1176946 w 8621486"/>
              <a:gd name="connsiteY971" fmla="*/ 574799 h 2647697"/>
              <a:gd name="connsiteX972" fmla="*/ 1191126 w 8621486"/>
              <a:gd name="connsiteY972" fmla="*/ 574799 h 2647697"/>
              <a:gd name="connsiteX973" fmla="*/ 1198217 w 8621486"/>
              <a:gd name="connsiteY973" fmla="*/ 579325 h 2647697"/>
              <a:gd name="connsiteX974" fmla="*/ 1205307 w 8621486"/>
              <a:gd name="connsiteY974" fmla="*/ 592903 h 2647697"/>
              <a:gd name="connsiteX975" fmla="*/ 1226577 w 8621486"/>
              <a:gd name="connsiteY975" fmla="*/ 592903 h 2647697"/>
              <a:gd name="connsiteX976" fmla="*/ 1240757 w 8621486"/>
              <a:gd name="connsiteY976" fmla="*/ 592903 h 2647697"/>
              <a:gd name="connsiteX977" fmla="*/ 1254937 w 8621486"/>
              <a:gd name="connsiteY977" fmla="*/ 592903 h 2647697"/>
              <a:gd name="connsiteX978" fmla="*/ 1269117 w 8621486"/>
              <a:gd name="connsiteY978" fmla="*/ 597429 h 2647697"/>
              <a:gd name="connsiteX979" fmla="*/ 1276207 w 8621486"/>
              <a:gd name="connsiteY979" fmla="*/ 597429 h 2647697"/>
              <a:gd name="connsiteX980" fmla="*/ 1290387 w 8621486"/>
              <a:gd name="connsiteY980" fmla="*/ 601955 h 2647697"/>
              <a:gd name="connsiteX981" fmla="*/ 1297477 w 8621486"/>
              <a:gd name="connsiteY981" fmla="*/ 601955 h 2647697"/>
              <a:gd name="connsiteX982" fmla="*/ 1311657 w 8621486"/>
              <a:gd name="connsiteY982" fmla="*/ 597429 h 2647697"/>
              <a:gd name="connsiteX983" fmla="*/ 1325837 w 8621486"/>
              <a:gd name="connsiteY983" fmla="*/ 597429 h 2647697"/>
              <a:gd name="connsiteX984" fmla="*/ 1340017 w 8621486"/>
              <a:gd name="connsiteY984" fmla="*/ 601955 h 2647697"/>
              <a:gd name="connsiteX985" fmla="*/ 1347107 w 8621486"/>
              <a:gd name="connsiteY985" fmla="*/ 611007 h 2647697"/>
              <a:gd name="connsiteX986" fmla="*/ 1375467 w 8621486"/>
              <a:gd name="connsiteY986" fmla="*/ 611007 h 2647697"/>
              <a:gd name="connsiteX987" fmla="*/ 1403828 w 8621486"/>
              <a:gd name="connsiteY987" fmla="*/ 611007 h 2647697"/>
              <a:gd name="connsiteX988" fmla="*/ 1432188 w 8621486"/>
              <a:gd name="connsiteY988" fmla="*/ 611007 h 2647697"/>
              <a:gd name="connsiteX989" fmla="*/ 1446368 w 8621486"/>
              <a:gd name="connsiteY989" fmla="*/ 611007 h 2647697"/>
              <a:gd name="connsiteX990" fmla="*/ 1460548 w 8621486"/>
              <a:gd name="connsiteY990" fmla="*/ 620059 h 2647697"/>
              <a:gd name="connsiteX991" fmla="*/ 1488908 w 8621486"/>
              <a:gd name="connsiteY991" fmla="*/ 624585 h 2647697"/>
              <a:gd name="connsiteX992" fmla="*/ 1495998 w 8621486"/>
              <a:gd name="connsiteY992" fmla="*/ 629111 h 2647697"/>
              <a:gd name="connsiteX993" fmla="*/ 1495998 w 8621486"/>
              <a:gd name="connsiteY993" fmla="*/ 633637 h 2647697"/>
              <a:gd name="connsiteX994" fmla="*/ 1510178 w 8621486"/>
              <a:gd name="connsiteY994" fmla="*/ 633637 h 2647697"/>
              <a:gd name="connsiteX995" fmla="*/ 1517268 w 8621486"/>
              <a:gd name="connsiteY995" fmla="*/ 642689 h 2647697"/>
              <a:gd name="connsiteX996" fmla="*/ 1524359 w 8621486"/>
              <a:gd name="connsiteY996" fmla="*/ 633637 h 2647697"/>
              <a:gd name="connsiteX997" fmla="*/ 1552719 w 8621486"/>
              <a:gd name="connsiteY997" fmla="*/ 624585 h 2647697"/>
              <a:gd name="connsiteX998" fmla="*/ 1581079 w 8621486"/>
              <a:gd name="connsiteY998" fmla="*/ 624585 h 2647697"/>
              <a:gd name="connsiteX999" fmla="*/ 1602349 w 8621486"/>
              <a:gd name="connsiteY999" fmla="*/ 620059 h 2647697"/>
              <a:gd name="connsiteX1000" fmla="*/ 1637799 w 8621486"/>
              <a:gd name="connsiteY1000" fmla="*/ 620059 h 2647697"/>
              <a:gd name="connsiteX1001" fmla="*/ 1765420 w 8621486"/>
              <a:gd name="connsiteY1001" fmla="*/ 629111 h 2647697"/>
              <a:gd name="connsiteX1002" fmla="*/ 1885951 w 8621486"/>
              <a:gd name="connsiteY1002" fmla="*/ 647215 h 2647697"/>
              <a:gd name="connsiteX1003" fmla="*/ 2212093 w 8621486"/>
              <a:gd name="connsiteY1003" fmla="*/ 647215 h 2647697"/>
              <a:gd name="connsiteX1004" fmla="*/ 2275903 w 8621486"/>
              <a:gd name="connsiteY1004" fmla="*/ 633637 h 2647697"/>
              <a:gd name="connsiteX1005" fmla="*/ 2332623 w 8621486"/>
              <a:gd name="connsiteY1005" fmla="*/ 633637 h 2647697"/>
              <a:gd name="connsiteX1006" fmla="*/ 2389344 w 8621486"/>
              <a:gd name="connsiteY1006" fmla="*/ 633637 h 2647697"/>
              <a:gd name="connsiteX1007" fmla="*/ 2453153 w 8621486"/>
              <a:gd name="connsiteY1007" fmla="*/ 624585 h 2647697"/>
              <a:gd name="connsiteX1008" fmla="*/ 2509874 w 8621486"/>
              <a:gd name="connsiteY1008" fmla="*/ 620059 h 2647697"/>
              <a:gd name="connsiteX1009" fmla="*/ 2566594 w 8621486"/>
              <a:gd name="connsiteY1009" fmla="*/ 601955 h 2647697"/>
              <a:gd name="connsiteX1010" fmla="*/ 2609135 w 8621486"/>
              <a:gd name="connsiteY1010" fmla="*/ 592903 h 2647697"/>
              <a:gd name="connsiteX1011" fmla="*/ 2644585 w 8621486"/>
              <a:gd name="connsiteY1011" fmla="*/ 597429 h 2647697"/>
              <a:gd name="connsiteX1012" fmla="*/ 2687124 w 8621486"/>
              <a:gd name="connsiteY1012" fmla="*/ 601955 h 2647697"/>
              <a:gd name="connsiteX1013" fmla="*/ 2729665 w 8621486"/>
              <a:gd name="connsiteY1013" fmla="*/ 597429 h 2647697"/>
              <a:gd name="connsiteX1014" fmla="*/ 2750935 w 8621486"/>
              <a:gd name="connsiteY1014" fmla="*/ 592903 h 2647697"/>
              <a:gd name="connsiteX1015" fmla="*/ 2765115 w 8621486"/>
              <a:gd name="connsiteY1015" fmla="*/ 583851 h 2647697"/>
              <a:gd name="connsiteX1016" fmla="*/ 2786385 w 8621486"/>
              <a:gd name="connsiteY1016" fmla="*/ 583851 h 2647697"/>
              <a:gd name="connsiteX1017" fmla="*/ 2800565 w 8621486"/>
              <a:gd name="connsiteY1017" fmla="*/ 583851 h 2647697"/>
              <a:gd name="connsiteX1018" fmla="*/ 2821835 w 8621486"/>
              <a:gd name="connsiteY1018" fmla="*/ 592903 h 2647697"/>
              <a:gd name="connsiteX1019" fmla="*/ 2828925 w 8621486"/>
              <a:gd name="connsiteY1019" fmla="*/ 592903 h 2647697"/>
              <a:gd name="connsiteX1020" fmla="*/ 2843105 w 8621486"/>
              <a:gd name="connsiteY1020" fmla="*/ 579325 h 2647697"/>
              <a:gd name="connsiteX1021" fmla="*/ 2857285 w 8621486"/>
              <a:gd name="connsiteY1021" fmla="*/ 574799 h 2647697"/>
              <a:gd name="connsiteX1022" fmla="*/ 2878555 w 8621486"/>
              <a:gd name="connsiteY1022" fmla="*/ 574799 h 2647697"/>
              <a:gd name="connsiteX1023" fmla="*/ 2914006 w 8621486"/>
              <a:gd name="connsiteY1023" fmla="*/ 574799 h 2647697"/>
              <a:gd name="connsiteX1024" fmla="*/ 2935276 w 8621486"/>
              <a:gd name="connsiteY1024" fmla="*/ 561221 h 2647697"/>
              <a:gd name="connsiteX1025" fmla="*/ 2949456 w 8621486"/>
              <a:gd name="connsiteY1025" fmla="*/ 561221 h 2647697"/>
              <a:gd name="connsiteX1026" fmla="*/ 2977816 w 8621486"/>
              <a:gd name="connsiteY1026" fmla="*/ 556695 h 2647697"/>
              <a:gd name="connsiteX1027" fmla="*/ 2991996 w 8621486"/>
              <a:gd name="connsiteY1027" fmla="*/ 556695 h 2647697"/>
              <a:gd name="connsiteX1028" fmla="*/ 3048717 w 8621486"/>
              <a:gd name="connsiteY1028" fmla="*/ 547644 h 2647697"/>
              <a:gd name="connsiteX1029" fmla="*/ 3098347 w 8621486"/>
              <a:gd name="connsiteY1029" fmla="*/ 547644 h 2647697"/>
              <a:gd name="connsiteX1030" fmla="*/ 3147977 w 8621486"/>
              <a:gd name="connsiteY1030" fmla="*/ 529540 h 2647697"/>
              <a:gd name="connsiteX1031" fmla="*/ 3155067 w 8621486"/>
              <a:gd name="connsiteY1031" fmla="*/ 529540 h 2647697"/>
              <a:gd name="connsiteX1032" fmla="*/ 3162157 w 8621486"/>
              <a:gd name="connsiteY1032" fmla="*/ 525014 h 2647697"/>
              <a:gd name="connsiteX1033" fmla="*/ 3169247 w 8621486"/>
              <a:gd name="connsiteY1033" fmla="*/ 525014 h 2647697"/>
              <a:gd name="connsiteX1034" fmla="*/ 3183427 w 8621486"/>
              <a:gd name="connsiteY1034" fmla="*/ 520488 h 2647697"/>
              <a:gd name="connsiteX1035" fmla="*/ 3190517 w 8621486"/>
              <a:gd name="connsiteY1035" fmla="*/ 511436 h 2647697"/>
              <a:gd name="connsiteX1036" fmla="*/ 3183427 w 8621486"/>
              <a:gd name="connsiteY1036" fmla="*/ 506910 h 2647697"/>
              <a:gd name="connsiteX1037" fmla="*/ 3183427 w 8621486"/>
              <a:gd name="connsiteY1037" fmla="*/ 497858 h 2647697"/>
              <a:gd name="connsiteX1038" fmla="*/ 3162157 w 8621486"/>
              <a:gd name="connsiteY1038" fmla="*/ 484280 h 2647697"/>
              <a:gd name="connsiteX1039" fmla="*/ 3147977 w 8621486"/>
              <a:gd name="connsiteY1039" fmla="*/ 484280 h 2647697"/>
              <a:gd name="connsiteX1040" fmla="*/ 3133797 w 8621486"/>
              <a:gd name="connsiteY1040" fmla="*/ 479754 h 2647697"/>
              <a:gd name="connsiteX1041" fmla="*/ 3126707 w 8621486"/>
              <a:gd name="connsiteY1041" fmla="*/ 479754 h 2647697"/>
              <a:gd name="connsiteX1042" fmla="*/ 3119617 w 8621486"/>
              <a:gd name="connsiteY1042" fmla="*/ 479754 h 2647697"/>
              <a:gd name="connsiteX1043" fmla="*/ 3112527 w 8621486"/>
              <a:gd name="connsiteY1043" fmla="*/ 475228 h 2647697"/>
              <a:gd name="connsiteX1044" fmla="*/ 3112527 w 8621486"/>
              <a:gd name="connsiteY1044" fmla="*/ 470702 h 2647697"/>
              <a:gd name="connsiteX1045" fmla="*/ 3112527 w 8621486"/>
              <a:gd name="connsiteY1045" fmla="*/ 461650 h 2647697"/>
              <a:gd name="connsiteX1046" fmla="*/ 3112527 w 8621486"/>
              <a:gd name="connsiteY1046" fmla="*/ 452598 h 2647697"/>
              <a:gd name="connsiteX1047" fmla="*/ 3126707 w 8621486"/>
              <a:gd name="connsiteY1047" fmla="*/ 439020 h 2647697"/>
              <a:gd name="connsiteX1048" fmla="*/ 3147977 w 8621486"/>
              <a:gd name="connsiteY1048" fmla="*/ 429968 h 2647697"/>
              <a:gd name="connsiteX1049" fmla="*/ 3162157 w 8621486"/>
              <a:gd name="connsiteY1049" fmla="*/ 429968 h 2647697"/>
              <a:gd name="connsiteX1050" fmla="*/ 3183427 w 8621486"/>
              <a:gd name="connsiteY1050" fmla="*/ 425442 h 2647697"/>
              <a:gd name="connsiteX1051" fmla="*/ 3204697 w 8621486"/>
              <a:gd name="connsiteY1051" fmla="*/ 416390 h 2647697"/>
              <a:gd name="connsiteX1052" fmla="*/ 3204697 w 8621486"/>
              <a:gd name="connsiteY1052" fmla="*/ 411864 h 2647697"/>
              <a:gd name="connsiteX1053" fmla="*/ 3197607 w 8621486"/>
              <a:gd name="connsiteY1053" fmla="*/ 398286 h 2647697"/>
              <a:gd name="connsiteX1054" fmla="*/ 3197607 w 8621486"/>
              <a:gd name="connsiteY1054" fmla="*/ 389234 h 2647697"/>
              <a:gd name="connsiteX1055" fmla="*/ 3197607 w 8621486"/>
              <a:gd name="connsiteY1055" fmla="*/ 380182 h 2647697"/>
              <a:gd name="connsiteX1056" fmla="*/ 3183427 w 8621486"/>
              <a:gd name="connsiteY1056" fmla="*/ 375656 h 2647697"/>
              <a:gd name="connsiteX1057" fmla="*/ 3162157 w 8621486"/>
              <a:gd name="connsiteY1057" fmla="*/ 366604 h 2647697"/>
              <a:gd name="connsiteX1058" fmla="*/ 3162157 w 8621486"/>
              <a:gd name="connsiteY1058" fmla="*/ 357552 h 2647697"/>
              <a:gd name="connsiteX1059" fmla="*/ 3155067 w 8621486"/>
              <a:gd name="connsiteY1059" fmla="*/ 353026 h 2647697"/>
              <a:gd name="connsiteX1060" fmla="*/ 3155067 w 8621486"/>
              <a:gd name="connsiteY1060" fmla="*/ 339448 h 2647697"/>
              <a:gd name="connsiteX1061" fmla="*/ 3147977 w 8621486"/>
              <a:gd name="connsiteY1061" fmla="*/ 316819 h 2647697"/>
              <a:gd name="connsiteX1062" fmla="*/ 3133797 w 8621486"/>
              <a:gd name="connsiteY1062" fmla="*/ 289663 h 2647697"/>
              <a:gd name="connsiteX1063" fmla="*/ 3119617 w 8621486"/>
              <a:gd name="connsiteY1063" fmla="*/ 262507 h 2647697"/>
              <a:gd name="connsiteX1064" fmla="*/ 3098347 w 8621486"/>
              <a:gd name="connsiteY1064" fmla="*/ 253455 h 2647697"/>
              <a:gd name="connsiteX1065" fmla="*/ 3084167 w 8621486"/>
              <a:gd name="connsiteY1065" fmla="*/ 239877 h 2647697"/>
              <a:gd name="connsiteX1066" fmla="*/ 3062897 w 8621486"/>
              <a:gd name="connsiteY1066" fmla="*/ 230825 h 2647697"/>
              <a:gd name="connsiteX1067" fmla="*/ 3055807 w 8621486"/>
              <a:gd name="connsiteY1067" fmla="*/ 217247 h 2647697"/>
              <a:gd name="connsiteX1068" fmla="*/ 3055807 w 8621486"/>
              <a:gd name="connsiteY1068" fmla="*/ 212721 h 2647697"/>
              <a:gd name="connsiteX1069" fmla="*/ 3055807 w 8621486"/>
              <a:gd name="connsiteY1069" fmla="*/ 194617 h 2647697"/>
              <a:gd name="connsiteX1070" fmla="*/ 3055807 w 8621486"/>
              <a:gd name="connsiteY1070" fmla="*/ 190091 h 2647697"/>
              <a:gd name="connsiteX1071" fmla="*/ 3062897 w 8621486"/>
              <a:gd name="connsiteY1071" fmla="*/ 190091 h 2647697"/>
              <a:gd name="connsiteX1072" fmla="*/ 3077077 w 8621486"/>
              <a:gd name="connsiteY1072" fmla="*/ 185565 h 2647697"/>
              <a:gd name="connsiteX1073" fmla="*/ 3084167 w 8621486"/>
              <a:gd name="connsiteY1073" fmla="*/ 181039 h 2647697"/>
              <a:gd name="connsiteX1074" fmla="*/ 3084167 w 8621486"/>
              <a:gd name="connsiteY1074" fmla="*/ 171987 h 2647697"/>
              <a:gd name="connsiteX1075" fmla="*/ 3091257 w 8621486"/>
              <a:gd name="connsiteY1075" fmla="*/ 171987 h 2647697"/>
              <a:gd name="connsiteX1076" fmla="*/ 3112527 w 8621486"/>
              <a:gd name="connsiteY1076" fmla="*/ 162935 h 2647697"/>
              <a:gd name="connsiteX1077" fmla="*/ 3112527 w 8621486"/>
              <a:gd name="connsiteY1077" fmla="*/ 158409 h 2647697"/>
              <a:gd name="connsiteX1078" fmla="*/ 3119617 w 8621486"/>
              <a:gd name="connsiteY1078" fmla="*/ 158409 h 2647697"/>
              <a:gd name="connsiteX1079" fmla="*/ 3119617 w 8621486"/>
              <a:gd name="connsiteY1079" fmla="*/ 153883 h 2647697"/>
              <a:gd name="connsiteX1080" fmla="*/ 3133797 w 8621486"/>
              <a:gd name="connsiteY1080" fmla="*/ 153883 h 2647697"/>
              <a:gd name="connsiteX1081" fmla="*/ 3147977 w 8621486"/>
              <a:gd name="connsiteY1081" fmla="*/ 153883 h 2647697"/>
              <a:gd name="connsiteX1082" fmla="*/ 3162157 w 8621486"/>
              <a:gd name="connsiteY1082" fmla="*/ 158409 h 2647697"/>
              <a:gd name="connsiteX1083" fmla="*/ 3183427 w 8621486"/>
              <a:gd name="connsiteY1083" fmla="*/ 162935 h 2647697"/>
              <a:gd name="connsiteX1084" fmla="*/ 3197607 w 8621486"/>
              <a:gd name="connsiteY1084" fmla="*/ 167461 h 2647697"/>
              <a:gd name="connsiteX1085" fmla="*/ 3211788 w 8621486"/>
              <a:gd name="connsiteY1085" fmla="*/ 167461 h 2647697"/>
              <a:gd name="connsiteX1086" fmla="*/ 3233058 w 8621486"/>
              <a:gd name="connsiteY1086" fmla="*/ 171987 h 2647697"/>
              <a:gd name="connsiteX1087" fmla="*/ 3247238 w 8621486"/>
              <a:gd name="connsiteY1087" fmla="*/ 181039 h 2647697"/>
              <a:gd name="connsiteX1088" fmla="*/ 3268508 w 8621486"/>
              <a:gd name="connsiteY1088" fmla="*/ 171987 h 2647697"/>
              <a:gd name="connsiteX1089" fmla="*/ 3275598 w 8621486"/>
              <a:gd name="connsiteY1089" fmla="*/ 171987 h 2647697"/>
              <a:gd name="connsiteX1090" fmla="*/ 3296868 w 8621486"/>
              <a:gd name="connsiteY1090" fmla="*/ 171987 h 2647697"/>
              <a:gd name="connsiteX1091" fmla="*/ 3311048 w 8621486"/>
              <a:gd name="connsiteY1091" fmla="*/ 171987 h 2647697"/>
              <a:gd name="connsiteX1092" fmla="*/ 3332318 w 8621486"/>
              <a:gd name="connsiteY1092" fmla="*/ 181039 h 2647697"/>
              <a:gd name="connsiteX1093" fmla="*/ 3346498 w 8621486"/>
              <a:gd name="connsiteY1093" fmla="*/ 190091 h 2647697"/>
              <a:gd name="connsiteX1094" fmla="*/ 3573380 w 8621486"/>
              <a:gd name="connsiteY1094" fmla="*/ 190091 h 2647697"/>
              <a:gd name="connsiteX1095" fmla="*/ 3601740 w 8621486"/>
              <a:gd name="connsiteY1095" fmla="*/ 190091 h 2647697"/>
              <a:gd name="connsiteX1096" fmla="*/ 3623010 w 8621486"/>
              <a:gd name="connsiteY1096" fmla="*/ 190091 h 2647697"/>
              <a:gd name="connsiteX1097" fmla="*/ 3637190 w 8621486"/>
              <a:gd name="connsiteY1097" fmla="*/ 194617 h 2647697"/>
              <a:gd name="connsiteX1098" fmla="*/ 3658460 w 8621486"/>
              <a:gd name="connsiteY1098" fmla="*/ 203669 h 2647697"/>
              <a:gd name="connsiteX1099" fmla="*/ 3672640 w 8621486"/>
              <a:gd name="connsiteY1099" fmla="*/ 208195 h 2647697"/>
              <a:gd name="connsiteX1100" fmla="*/ 3693910 w 8621486"/>
              <a:gd name="connsiteY1100" fmla="*/ 208195 h 2647697"/>
              <a:gd name="connsiteX1101" fmla="*/ 3778990 w 8621486"/>
              <a:gd name="connsiteY1101" fmla="*/ 185565 h 2647697"/>
              <a:gd name="connsiteX1102" fmla="*/ 3856980 w 8621486"/>
              <a:gd name="connsiteY1102" fmla="*/ 190091 h 2647697"/>
              <a:gd name="connsiteX1103" fmla="*/ 3934971 w 8621486"/>
              <a:gd name="connsiteY1103" fmla="*/ 212721 h 2647697"/>
              <a:gd name="connsiteX1104" fmla="*/ 3949151 w 8621486"/>
              <a:gd name="connsiteY1104" fmla="*/ 212721 h 2647697"/>
              <a:gd name="connsiteX1105" fmla="*/ 3956241 w 8621486"/>
              <a:gd name="connsiteY1105" fmla="*/ 212721 h 2647697"/>
              <a:gd name="connsiteX1106" fmla="*/ 3963331 w 8621486"/>
              <a:gd name="connsiteY1106" fmla="*/ 212721 h 2647697"/>
              <a:gd name="connsiteX1107" fmla="*/ 3970421 w 8621486"/>
              <a:gd name="connsiteY1107" fmla="*/ 212721 h 2647697"/>
              <a:gd name="connsiteX1108" fmla="*/ 4098042 w 8621486"/>
              <a:gd name="connsiteY1108" fmla="*/ 212721 h 2647697"/>
              <a:gd name="connsiteX1109" fmla="*/ 4105132 w 8621486"/>
              <a:gd name="connsiteY1109" fmla="*/ 212721 h 2647697"/>
              <a:gd name="connsiteX1110" fmla="*/ 4112222 w 8621486"/>
              <a:gd name="connsiteY1110" fmla="*/ 212721 h 2647697"/>
              <a:gd name="connsiteX1111" fmla="*/ 4119312 w 8621486"/>
              <a:gd name="connsiteY1111" fmla="*/ 208195 h 2647697"/>
              <a:gd name="connsiteX1112" fmla="*/ 4133492 w 8621486"/>
              <a:gd name="connsiteY1112" fmla="*/ 208195 h 2647697"/>
              <a:gd name="connsiteX1113" fmla="*/ 4133492 w 8621486"/>
              <a:gd name="connsiteY1113" fmla="*/ 194617 h 2647697"/>
              <a:gd name="connsiteX1114" fmla="*/ 4119312 w 8621486"/>
              <a:gd name="connsiteY1114" fmla="*/ 185565 h 2647697"/>
              <a:gd name="connsiteX1115" fmla="*/ 4119312 w 8621486"/>
              <a:gd name="connsiteY1115" fmla="*/ 171987 h 2647697"/>
              <a:gd name="connsiteX1116" fmla="*/ 4133492 w 8621486"/>
              <a:gd name="connsiteY1116" fmla="*/ 167461 h 2647697"/>
              <a:gd name="connsiteX1117" fmla="*/ 4140582 w 8621486"/>
              <a:gd name="connsiteY1117" fmla="*/ 167461 h 2647697"/>
              <a:gd name="connsiteX1118" fmla="*/ 4147672 w 8621486"/>
              <a:gd name="connsiteY1118" fmla="*/ 167461 h 2647697"/>
              <a:gd name="connsiteX1119" fmla="*/ 4154762 w 8621486"/>
              <a:gd name="connsiteY1119" fmla="*/ 167461 h 2647697"/>
              <a:gd name="connsiteX1120" fmla="*/ 4168942 w 8621486"/>
              <a:gd name="connsiteY1120" fmla="*/ 167461 h 2647697"/>
              <a:gd name="connsiteX1121" fmla="*/ 4183122 w 8621486"/>
              <a:gd name="connsiteY1121" fmla="*/ 171987 h 2647697"/>
              <a:gd name="connsiteX1122" fmla="*/ 4211483 w 8621486"/>
              <a:gd name="connsiteY1122" fmla="*/ 181039 h 2647697"/>
              <a:gd name="connsiteX1123" fmla="*/ 4232753 w 8621486"/>
              <a:gd name="connsiteY1123" fmla="*/ 185565 h 2647697"/>
              <a:gd name="connsiteX1124" fmla="*/ 4261113 w 8621486"/>
              <a:gd name="connsiteY1124" fmla="*/ 181039 h 2647697"/>
              <a:gd name="connsiteX1125" fmla="*/ 4282383 w 8621486"/>
              <a:gd name="connsiteY1125" fmla="*/ 181039 h 2647697"/>
              <a:gd name="connsiteX1126" fmla="*/ 4303653 w 8621486"/>
              <a:gd name="connsiteY1126" fmla="*/ 171987 h 2647697"/>
              <a:gd name="connsiteX1127" fmla="*/ 4395824 w 8621486"/>
              <a:gd name="connsiteY1127" fmla="*/ 158409 h 2647697"/>
              <a:gd name="connsiteX1128" fmla="*/ 4480904 w 8621486"/>
              <a:gd name="connsiteY1128" fmla="*/ 153883 h 2647697"/>
              <a:gd name="connsiteX1129" fmla="*/ 4573075 w 8621486"/>
              <a:gd name="connsiteY1129" fmla="*/ 162935 h 2647697"/>
              <a:gd name="connsiteX1130" fmla="*/ 4658155 w 8621486"/>
              <a:gd name="connsiteY1130" fmla="*/ 162935 h 2647697"/>
              <a:gd name="connsiteX1131" fmla="*/ 4679425 w 8621486"/>
              <a:gd name="connsiteY1131" fmla="*/ 158409 h 2647697"/>
              <a:gd name="connsiteX1132" fmla="*/ 4686516 w 8621486"/>
              <a:gd name="connsiteY1132" fmla="*/ 153883 h 2647697"/>
              <a:gd name="connsiteX1133" fmla="*/ 4693606 w 8621486"/>
              <a:gd name="connsiteY1133" fmla="*/ 153883 h 2647697"/>
              <a:gd name="connsiteX1134" fmla="*/ 4707786 w 8621486"/>
              <a:gd name="connsiteY1134" fmla="*/ 144831 h 2647697"/>
              <a:gd name="connsiteX1135" fmla="*/ 4721966 w 8621486"/>
              <a:gd name="connsiteY1135" fmla="*/ 140305 h 2647697"/>
              <a:gd name="connsiteX1136" fmla="*/ 4736146 w 8621486"/>
              <a:gd name="connsiteY1136" fmla="*/ 140305 h 2647697"/>
              <a:gd name="connsiteX1137" fmla="*/ 4743236 w 8621486"/>
              <a:gd name="connsiteY1137" fmla="*/ 140305 h 2647697"/>
              <a:gd name="connsiteX1138" fmla="*/ 4849587 w 8621486"/>
              <a:gd name="connsiteY1138" fmla="*/ 108624 h 2647697"/>
              <a:gd name="connsiteX1139" fmla="*/ 4955937 w 8621486"/>
              <a:gd name="connsiteY1139" fmla="*/ 90520 h 2647697"/>
              <a:gd name="connsiteX1140" fmla="*/ 5062288 w 8621486"/>
              <a:gd name="connsiteY1140" fmla="*/ 95046 h 2647697"/>
              <a:gd name="connsiteX1141" fmla="*/ 5090648 w 8621486"/>
              <a:gd name="connsiteY1141" fmla="*/ 95046 h 2647697"/>
              <a:gd name="connsiteX1142" fmla="*/ 5104828 w 8621486"/>
              <a:gd name="connsiteY1142" fmla="*/ 90520 h 2647697"/>
              <a:gd name="connsiteX1143" fmla="*/ 5126098 w 8621486"/>
              <a:gd name="connsiteY1143" fmla="*/ 85994 h 2647697"/>
              <a:gd name="connsiteX1144" fmla="*/ 5189909 w 8621486"/>
              <a:gd name="connsiteY1144" fmla="*/ 81468 h 2647697"/>
              <a:gd name="connsiteX1145" fmla="*/ 5239539 w 8621486"/>
              <a:gd name="connsiteY1145" fmla="*/ 85994 h 2647697"/>
              <a:gd name="connsiteX1146" fmla="*/ 5289169 w 8621486"/>
              <a:gd name="connsiteY1146" fmla="*/ 99572 h 2647697"/>
              <a:gd name="connsiteX1147" fmla="*/ 5289169 w 8621486"/>
              <a:gd name="connsiteY1147" fmla="*/ 108624 h 2647697"/>
              <a:gd name="connsiteX1148" fmla="*/ 5289169 w 8621486"/>
              <a:gd name="connsiteY1148" fmla="*/ 113150 h 2647697"/>
              <a:gd name="connsiteX1149" fmla="*/ 5289169 w 8621486"/>
              <a:gd name="connsiteY1149" fmla="*/ 117676 h 2647697"/>
              <a:gd name="connsiteX1150" fmla="*/ 5267899 w 8621486"/>
              <a:gd name="connsiteY1150" fmla="*/ 117676 h 2647697"/>
              <a:gd name="connsiteX1151" fmla="*/ 5246629 w 8621486"/>
              <a:gd name="connsiteY1151" fmla="*/ 122202 h 2647697"/>
              <a:gd name="connsiteX1152" fmla="*/ 5232449 w 8621486"/>
              <a:gd name="connsiteY1152" fmla="*/ 122202 h 2647697"/>
              <a:gd name="connsiteX1153" fmla="*/ 5218269 w 8621486"/>
              <a:gd name="connsiteY1153" fmla="*/ 122202 h 2647697"/>
              <a:gd name="connsiteX1154" fmla="*/ 5211179 w 8621486"/>
              <a:gd name="connsiteY1154" fmla="*/ 122202 h 2647697"/>
              <a:gd name="connsiteX1155" fmla="*/ 5196999 w 8621486"/>
              <a:gd name="connsiteY1155" fmla="*/ 135779 h 2647697"/>
              <a:gd name="connsiteX1156" fmla="*/ 5168638 w 8621486"/>
              <a:gd name="connsiteY1156" fmla="*/ 140305 h 2647697"/>
              <a:gd name="connsiteX1157" fmla="*/ 5154458 w 8621486"/>
              <a:gd name="connsiteY1157" fmla="*/ 140305 h 2647697"/>
              <a:gd name="connsiteX1158" fmla="*/ 5133188 w 8621486"/>
              <a:gd name="connsiteY1158" fmla="*/ 140305 h 2647697"/>
              <a:gd name="connsiteX1159" fmla="*/ 5119008 w 8621486"/>
              <a:gd name="connsiteY1159" fmla="*/ 140305 h 2647697"/>
              <a:gd name="connsiteX1160" fmla="*/ 5090648 w 8621486"/>
              <a:gd name="connsiteY1160" fmla="*/ 140305 h 2647697"/>
              <a:gd name="connsiteX1161" fmla="*/ 5083558 w 8621486"/>
              <a:gd name="connsiteY1161" fmla="*/ 144831 h 2647697"/>
              <a:gd name="connsiteX1162" fmla="*/ 5069378 w 8621486"/>
              <a:gd name="connsiteY1162" fmla="*/ 153883 h 2647697"/>
              <a:gd name="connsiteX1163" fmla="*/ 5055198 w 8621486"/>
              <a:gd name="connsiteY1163" fmla="*/ 153883 h 2647697"/>
              <a:gd name="connsiteX1164" fmla="*/ 5048108 w 8621486"/>
              <a:gd name="connsiteY1164" fmla="*/ 153883 h 2647697"/>
              <a:gd name="connsiteX1165" fmla="*/ 5033928 w 8621486"/>
              <a:gd name="connsiteY1165" fmla="*/ 153883 h 2647697"/>
              <a:gd name="connsiteX1166" fmla="*/ 4948847 w 8621486"/>
              <a:gd name="connsiteY1166" fmla="*/ 167461 h 2647697"/>
              <a:gd name="connsiteX1167" fmla="*/ 4863767 w 8621486"/>
              <a:gd name="connsiteY1167" fmla="*/ 181039 h 2647697"/>
              <a:gd name="connsiteX1168" fmla="*/ 4799956 w 8621486"/>
              <a:gd name="connsiteY1168" fmla="*/ 181039 h 2647697"/>
              <a:gd name="connsiteX1169" fmla="*/ 4799956 w 8621486"/>
              <a:gd name="connsiteY1169" fmla="*/ 185565 h 2647697"/>
              <a:gd name="connsiteX1170" fmla="*/ 4778686 w 8621486"/>
              <a:gd name="connsiteY1170" fmla="*/ 190091 h 2647697"/>
              <a:gd name="connsiteX1171" fmla="*/ 4771596 w 8621486"/>
              <a:gd name="connsiteY1171" fmla="*/ 190091 h 2647697"/>
              <a:gd name="connsiteX1172" fmla="*/ 4743236 w 8621486"/>
              <a:gd name="connsiteY1172" fmla="*/ 190091 h 2647697"/>
              <a:gd name="connsiteX1173" fmla="*/ 4721966 w 8621486"/>
              <a:gd name="connsiteY1173" fmla="*/ 194617 h 2647697"/>
              <a:gd name="connsiteX1174" fmla="*/ 4693606 w 8621486"/>
              <a:gd name="connsiteY1174" fmla="*/ 208195 h 2647697"/>
              <a:gd name="connsiteX1175" fmla="*/ 4679425 w 8621486"/>
              <a:gd name="connsiteY1175" fmla="*/ 212721 h 2647697"/>
              <a:gd name="connsiteX1176" fmla="*/ 4651065 w 8621486"/>
              <a:gd name="connsiteY1176" fmla="*/ 212721 h 2647697"/>
              <a:gd name="connsiteX1177" fmla="*/ 4622705 w 8621486"/>
              <a:gd name="connsiteY1177" fmla="*/ 212721 h 2647697"/>
              <a:gd name="connsiteX1178" fmla="*/ 4544715 w 8621486"/>
              <a:gd name="connsiteY1178" fmla="*/ 212721 h 2647697"/>
              <a:gd name="connsiteX1179" fmla="*/ 4410004 w 8621486"/>
              <a:gd name="connsiteY1179" fmla="*/ 239877 h 2647697"/>
              <a:gd name="connsiteX1180" fmla="*/ 4268203 w 8621486"/>
              <a:gd name="connsiteY1180" fmla="*/ 253455 h 2647697"/>
              <a:gd name="connsiteX1181" fmla="*/ 4154762 w 8621486"/>
              <a:gd name="connsiteY1181" fmla="*/ 253455 h 2647697"/>
              <a:gd name="connsiteX1182" fmla="*/ 4133492 w 8621486"/>
              <a:gd name="connsiteY1182" fmla="*/ 262507 h 2647697"/>
              <a:gd name="connsiteX1183" fmla="*/ 4105132 w 8621486"/>
              <a:gd name="connsiteY1183" fmla="*/ 262507 h 2647697"/>
              <a:gd name="connsiteX1184" fmla="*/ 4076772 w 8621486"/>
              <a:gd name="connsiteY1184" fmla="*/ 253455 h 2647697"/>
              <a:gd name="connsiteX1185" fmla="*/ 4041321 w 8621486"/>
              <a:gd name="connsiteY1185" fmla="*/ 239877 h 2647697"/>
              <a:gd name="connsiteX1186" fmla="*/ 4005871 w 8621486"/>
              <a:gd name="connsiteY1186" fmla="*/ 239877 h 2647697"/>
              <a:gd name="connsiteX1187" fmla="*/ 3963331 w 8621486"/>
              <a:gd name="connsiteY1187" fmla="*/ 235351 h 2647697"/>
              <a:gd name="connsiteX1188" fmla="*/ 3949151 w 8621486"/>
              <a:gd name="connsiteY1188" fmla="*/ 244403 h 2647697"/>
              <a:gd name="connsiteX1189" fmla="*/ 3920791 w 8621486"/>
              <a:gd name="connsiteY1189" fmla="*/ 253455 h 2647697"/>
              <a:gd name="connsiteX1190" fmla="*/ 3899521 w 8621486"/>
              <a:gd name="connsiteY1190" fmla="*/ 262507 h 2647697"/>
              <a:gd name="connsiteX1191" fmla="*/ 3892431 w 8621486"/>
              <a:gd name="connsiteY1191" fmla="*/ 276085 h 2647697"/>
              <a:gd name="connsiteX1192" fmla="*/ 3885341 w 8621486"/>
              <a:gd name="connsiteY1192" fmla="*/ 289663 h 2647697"/>
              <a:gd name="connsiteX1193" fmla="*/ 3878251 w 8621486"/>
              <a:gd name="connsiteY1193" fmla="*/ 307767 h 2647697"/>
              <a:gd name="connsiteX1194" fmla="*/ 3878251 w 8621486"/>
              <a:gd name="connsiteY1194" fmla="*/ 334923 h 2647697"/>
              <a:gd name="connsiteX1195" fmla="*/ 3878251 w 8621486"/>
              <a:gd name="connsiteY1195" fmla="*/ 353026 h 2647697"/>
              <a:gd name="connsiteX1196" fmla="*/ 3885341 w 8621486"/>
              <a:gd name="connsiteY1196" fmla="*/ 362078 h 2647697"/>
              <a:gd name="connsiteX1197" fmla="*/ 3885341 w 8621486"/>
              <a:gd name="connsiteY1197" fmla="*/ 366604 h 2647697"/>
              <a:gd name="connsiteX1198" fmla="*/ 3899521 w 8621486"/>
              <a:gd name="connsiteY1198" fmla="*/ 380182 h 2647697"/>
              <a:gd name="connsiteX1199" fmla="*/ 3920791 w 8621486"/>
              <a:gd name="connsiteY1199" fmla="*/ 389234 h 2647697"/>
              <a:gd name="connsiteX1200" fmla="*/ 3963331 w 8621486"/>
              <a:gd name="connsiteY1200" fmla="*/ 389234 h 2647697"/>
              <a:gd name="connsiteX1201" fmla="*/ 3977511 w 8621486"/>
              <a:gd name="connsiteY1201" fmla="*/ 384708 h 2647697"/>
              <a:gd name="connsiteX1202" fmla="*/ 3998781 w 8621486"/>
              <a:gd name="connsiteY1202" fmla="*/ 380182 h 2647697"/>
              <a:gd name="connsiteX1203" fmla="*/ 4005871 w 8621486"/>
              <a:gd name="connsiteY1203" fmla="*/ 380182 h 2647697"/>
              <a:gd name="connsiteX1204" fmla="*/ 4027141 w 8621486"/>
              <a:gd name="connsiteY1204" fmla="*/ 380182 h 2647697"/>
              <a:gd name="connsiteX1205" fmla="*/ 4041321 w 8621486"/>
              <a:gd name="connsiteY1205" fmla="*/ 375656 h 2647697"/>
              <a:gd name="connsiteX1206" fmla="*/ 4041321 w 8621486"/>
              <a:gd name="connsiteY1206" fmla="*/ 362078 h 2647697"/>
              <a:gd name="connsiteX1207" fmla="*/ 4034231 w 8621486"/>
              <a:gd name="connsiteY1207" fmla="*/ 353026 h 2647697"/>
              <a:gd name="connsiteX1208" fmla="*/ 4012961 w 8621486"/>
              <a:gd name="connsiteY1208" fmla="*/ 339448 h 2647697"/>
              <a:gd name="connsiteX1209" fmla="*/ 4005871 w 8621486"/>
              <a:gd name="connsiteY1209" fmla="*/ 334923 h 2647697"/>
              <a:gd name="connsiteX1210" fmla="*/ 3991691 w 8621486"/>
              <a:gd name="connsiteY1210" fmla="*/ 325871 h 2647697"/>
              <a:gd name="connsiteX1211" fmla="*/ 3998781 w 8621486"/>
              <a:gd name="connsiteY1211" fmla="*/ 316819 h 2647697"/>
              <a:gd name="connsiteX1212" fmla="*/ 4005871 w 8621486"/>
              <a:gd name="connsiteY1212" fmla="*/ 312293 h 2647697"/>
              <a:gd name="connsiteX1213" fmla="*/ 4027141 w 8621486"/>
              <a:gd name="connsiteY1213" fmla="*/ 312293 h 2647697"/>
              <a:gd name="connsiteX1214" fmla="*/ 4041321 w 8621486"/>
              <a:gd name="connsiteY1214" fmla="*/ 316819 h 2647697"/>
              <a:gd name="connsiteX1215" fmla="*/ 4048412 w 8621486"/>
              <a:gd name="connsiteY1215" fmla="*/ 316819 h 2647697"/>
              <a:gd name="connsiteX1216" fmla="*/ 4069682 w 8621486"/>
              <a:gd name="connsiteY1216" fmla="*/ 316819 h 2647697"/>
              <a:gd name="connsiteX1217" fmla="*/ 4076772 w 8621486"/>
              <a:gd name="connsiteY1217" fmla="*/ 316819 h 2647697"/>
              <a:gd name="connsiteX1218" fmla="*/ 4083862 w 8621486"/>
              <a:gd name="connsiteY1218" fmla="*/ 325871 h 2647697"/>
              <a:gd name="connsiteX1219" fmla="*/ 4083862 w 8621486"/>
              <a:gd name="connsiteY1219" fmla="*/ 330397 h 2647697"/>
              <a:gd name="connsiteX1220" fmla="*/ 4098042 w 8621486"/>
              <a:gd name="connsiteY1220" fmla="*/ 339448 h 2647697"/>
              <a:gd name="connsiteX1221" fmla="*/ 4083862 w 8621486"/>
              <a:gd name="connsiteY1221" fmla="*/ 353026 h 2647697"/>
              <a:gd name="connsiteX1222" fmla="*/ 4098042 w 8621486"/>
              <a:gd name="connsiteY1222" fmla="*/ 357552 h 2647697"/>
              <a:gd name="connsiteX1223" fmla="*/ 4105132 w 8621486"/>
              <a:gd name="connsiteY1223" fmla="*/ 357552 h 2647697"/>
              <a:gd name="connsiteX1224" fmla="*/ 4112222 w 8621486"/>
              <a:gd name="connsiteY1224" fmla="*/ 362078 h 2647697"/>
              <a:gd name="connsiteX1225" fmla="*/ 4133492 w 8621486"/>
              <a:gd name="connsiteY1225" fmla="*/ 362078 h 2647697"/>
              <a:gd name="connsiteX1226" fmla="*/ 4140582 w 8621486"/>
              <a:gd name="connsiteY1226" fmla="*/ 362078 h 2647697"/>
              <a:gd name="connsiteX1227" fmla="*/ 4154762 w 8621486"/>
              <a:gd name="connsiteY1227" fmla="*/ 362078 h 2647697"/>
              <a:gd name="connsiteX1228" fmla="*/ 4154762 w 8621486"/>
              <a:gd name="connsiteY1228" fmla="*/ 357552 h 2647697"/>
              <a:gd name="connsiteX1229" fmla="*/ 4168942 w 8621486"/>
              <a:gd name="connsiteY1229" fmla="*/ 357552 h 2647697"/>
              <a:gd name="connsiteX1230" fmla="*/ 4183122 w 8621486"/>
              <a:gd name="connsiteY1230" fmla="*/ 362078 h 2647697"/>
              <a:gd name="connsiteX1231" fmla="*/ 4190212 w 8621486"/>
              <a:gd name="connsiteY1231" fmla="*/ 362078 h 2647697"/>
              <a:gd name="connsiteX1232" fmla="*/ 4190212 w 8621486"/>
              <a:gd name="connsiteY1232" fmla="*/ 353026 h 2647697"/>
              <a:gd name="connsiteX1233" fmla="*/ 4204393 w 8621486"/>
              <a:gd name="connsiteY1233" fmla="*/ 339448 h 2647697"/>
              <a:gd name="connsiteX1234" fmla="*/ 4211483 w 8621486"/>
              <a:gd name="connsiteY1234" fmla="*/ 330397 h 2647697"/>
              <a:gd name="connsiteX1235" fmla="*/ 4225663 w 8621486"/>
              <a:gd name="connsiteY1235" fmla="*/ 325871 h 2647697"/>
              <a:gd name="connsiteX1236" fmla="*/ 4246933 w 8621486"/>
              <a:gd name="connsiteY1236" fmla="*/ 316819 h 2647697"/>
              <a:gd name="connsiteX1237" fmla="*/ 4254023 w 8621486"/>
              <a:gd name="connsiteY1237" fmla="*/ 316819 h 2647697"/>
              <a:gd name="connsiteX1238" fmla="*/ 4261113 w 8621486"/>
              <a:gd name="connsiteY1238" fmla="*/ 316819 h 2647697"/>
              <a:gd name="connsiteX1239" fmla="*/ 4268203 w 8621486"/>
              <a:gd name="connsiteY1239" fmla="*/ 316819 h 2647697"/>
              <a:gd name="connsiteX1240" fmla="*/ 4282383 w 8621486"/>
              <a:gd name="connsiteY1240" fmla="*/ 330397 h 2647697"/>
              <a:gd name="connsiteX1241" fmla="*/ 4282383 w 8621486"/>
              <a:gd name="connsiteY1241" fmla="*/ 339448 h 2647697"/>
              <a:gd name="connsiteX1242" fmla="*/ 4289473 w 8621486"/>
              <a:gd name="connsiteY1242" fmla="*/ 348500 h 2647697"/>
              <a:gd name="connsiteX1243" fmla="*/ 4296563 w 8621486"/>
              <a:gd name="connsiteY1243" fmla="*/ 348500 h 2647697"/>
              <a:gd name="connsiteX1244" fmla="*/ 4303653 w 8621486"/>
              <a:gd name="connsiteY1244" fmla="*/ 348500 h 2647697"/>
              <a:gd name="connsiteX1245" fmla="*/ 4324923 w 8621486"/>
              <a:gd name="connsiteY1245" fmla="*/ 330397 h 2647697"/>
              <a:gd name="connsiteX1246" fmla="*/ 4339103 w 8621486"/>
              <a:gd name="connsiteY1246" fmla="*/ 312293 h 2647697"/>
              <a:gd name="connsiteX1247" fmla="*/ 4367464 w 8621486"/>
              <a:gd name="connsiteY1247" fmla="*/ 303241 h 2647697"/>
              <a:gd name="connsiteX1248" fmla="*/ 4395824 w 8621486"/>
              <a:gd name="connsiteY1248" fmla="*/ 303241 h 2647697"/>
              <a:gd name="connsiteX1249" fmla="*/ 4431274 w 8621486"/>
              <a:gd name="connsiteY1249" fmla="*/ 303241 h 2647697"/>
              <a:gd name="connsiteX1250" fmla="*/ 4431274 w 8621486"/>
              <a:gd name="connsiteY1250" fmla="*/ 307767 h 2647697"/>
              <a:gd name="connsiteX1251" fmla="*/ 4424184 w 8621486"/>
              <a:gd name="connsiteY1251" fmla="*/ 312293 h 2647697"/>
              <a:gd name="connsiteX1252" fmla="*/ 4410004 w 8621486"/>
              <a:gd name="connsiteY1252" fmla="*/ 316819 h 2647697"/>
              <a:gd name="connsiteX1253" fmla="*/ 4395824 w 8621486"/>
              <a:gd name="connsiteY1253" fmla="*/ 325871 h 2647697"/>
              <a:gd name="connsiteX1254" fmla="*/ 4395824 w 8621486"/>
              <a:gd name="connsiteY1254" fmla="*/ 334923 h 2647697"/>
              <a:gd name="connsiteX1255" fmla="*/ 4402914 w 8621486"/>
              <a:gd name="connsiteY1255" fmla="*/ 334923 h 2647697"/>
              <a:gd name="connsiteX1256" fmla="*/ 4410004 w 8621486"/>
              <a:gd name="connsiteY1256" fmla="*/ 334923 h 2647697"/>
              <a:gd name="connsiteX1257" fmla="*/ 4424184 w 8621486"/>
              <a:gd name="connsiteY1257" fmla="*/ 334923 h 2647697"/>
              <a:gd name="connsiteX1258" fmla="*/ 4431274 w 8621486"/>
              <a:gd name="connsiteY1258" fmla="*/ 339448 h 2647697"/>
              <a:gd name="connsiteX1259" fmla="*/ 4445454 w 8621486"/>
              <a:gd name="connsiteY1259" fmla="*/ 339448 h 2647697"/>
              <a:gd name="connsiteX1260" fmla="*/ 4459634 w 8621486"/>
              <a:gd name="connsiteY1260" fmla="*/ 334923 h 2647697"/>
              <a:gd name="connsiteX1261" fmla="*/ 4466724 w 8621486"/>
              <a:gd name="connsiteY1261" fmla="*/ 330397 h 2647697"/>
              <a:gd name="connsiteX1262" fmla="*/ 4473814 w 8621486"/>
              <a:gd name="connsiteY1262" fmla="*/ 325871 h 2647697"/>
              <a:gd name="connsiteX1263" fmla="*/ 4516354 w 8621486"/>
              <a:gd name="connsiteY1263" fmla="*/ 325871 h 2647697"/>
              <a:gd name="connsiteX1264" fmla="*/ 4516354 w 8621486"/>
              <a:gd name="connsiteY1264" fmla="*/ 316819 h 2647697"/>
              <a:gd name="connsiteX1265" fmla="*/ 4544715 w 8621486"/>
              <a:gd name="connsiteY1265" fmla="*/ 316819 h 2647697"/>
              <a:gd name="connsiteX1266" fmla="*/ 4594345 w 8621486"/>
              <a:gd name="connsiteY1266" fmla="*/ 312293 h 2647697"/>
              <a:gd name="connsiteX1267" fmla="*/ 4643975 w 8621486"/>
              <a:gd name="connsiteY1267" fmla="*/ 307767 h 2647697"/>
              <a:gd name="connsiteX1268" fmla="*/ 4686516 w 8621486"/>
              <a:gd name="connsiteY1268" fmla="*/ 303241 h 2647697"/>
              <a:gd name="connsiteX1269" fmla="*/ 4700696 w 8621486"/>
              <a:gd name="connsiteY1269" fmla="*/ 294189 h 2647697"/>
              <a:gd name="connsiteX1270" fmla="*/ 4721966 w 8621486"/>
              <a:gd name="connsiteY1270" fmla="*/ 285137 h 2647697"/>
              <a:gd name="connsiteX1271" fmla="*/ 4729056 w 8621486"/>
              <a:gd name="connsiteY1271" fmla="*/ 280611 h 2647697"/>
              <a:gd name="connsiteX1272" fmla="*/ 4736146 w 8621486"/>
              <a:gd name="connsiteY1272" fmla="*/ 267033 h 2647697"/>
              <a:gd name="connsiteX1273" fmla="*/ 4743236 w 8621486"/>
              <a:gd name="connsiteY1273" fmla="*/ 262507 h 2647697"/>
              <a:gd name="connsiteX1274" fmla="*/ 4764506 w 8621486"/>
              <a:gd name="connsiteY1274" fmla="*/ 262507 h 2647697"/>
              <a:gd name="connsiteX1275" fmla="*/ 4778686 w 8621486"/>
              <a:gd name="connsiteY1275" fmla="*/ 262507 h 2647697"/>
              <a:gd name="connsiteX1276" fmla="*/ 4799956 w 8621486"/>
              <a:gd name="connsiteY1276" fmla="*/ 262507 h 2647697"/>
              <a:gd name="connsiteX1277" fmla="*/ 4807046 w 8621486"/>
              <a:gd name="connsiteY1277" fmla="*/ 267033 h 2647697"/>
              <a:gd name="connsiteX1278" fmla="*/ 4828316 w 8621486"/>
              <a:gd name="connsiteY1278" fmla="*/ 276085 h 2647697"/>
              <a:gd name="connsiteX1279" fmla="*/ 4842496 w 8621486"/>
              <a:gd name="connsiteY1279" fmla="*/ 276085 h 2647697"/>
              <a:gd name="connsiteX1280" fmla="*/ 4863767 w 8621486"/>
              <a:gd name="connsiteY1280" fmla="*/ 267033 h 2647697"/>
              <a:gd name="connsiteX1281" fmla="*/ 4934667 w 8621486"/>
              <a:gd name="connsiteY1281" fmla="*/ 257981 h 2647697"/>
              <a:gd name="connsiteX1282" fmla="*/ 5012657 w 8621486"/>
              <a:gd name="connsiteY1282" fmla="*/ 253455 h 2647697"/>
              <a:gd name="connsiteX1283" fmla="*/ 5083558 w 8621486"/>
              <a:gd name="connsiteY1283" fmla="*/ 230825 h 2647697"/>
              <a:gd name="connsiteX1284" fmla="*/ 5097738 w 8621486"/>
              <a:gd name="connsiteY1284" fmla="*/ 217247 h 2647697"/>
              <a:gd name="connsiteX1285" fmla="*/ 5126098 w 8621486"/>
              <a:gd name="connsiteY1285" fmla="*/ 212721 h 2647697"/>
              <a:gd name="connsiteX1286" fmla="*/ 5161548 w 8621486"/>
              <a:gd name="connsiteY1286" fmla="*/ 212721 h 2647697"/>
              <a:gd name="connsiteX1287" fmla="*/ 5189909 w 8621486"/>
              <a:gd name="connsiteY1287" fmla="*/ 212721 h 2647697"/>
              <a:gd name="connsiteX1288" fmla="*/ 5211179 w 8621486"/>
              <a:gd name="connsiteY1288" fmla="*/ 212721 h 2647697"/>
              <a:gd name="connsiteX1289" fmla="*/ 5232449 w 8621486"/>
              <a:gd name="connsiteY1289" fmla="*/ 208195 h 2647697"/>
              <a:gd name="connsiteX1290" fmla="*/ 5239539 w 8621486"/>
              <a:gd name="connsiteY1290" fmla="*/ 208195 h 2647697"/>
              <a:gd name="connsiteX1291" fmla="*/ 5253719 w 8621486"/>
              <a:gd name="connsiteY1291" fmla="*/ 212721 h 2647697"/>
              <a:gd name="connsiteX1292" fmla="*/ 5267899 w 8621486"/>
              <a:gd name="connsiteY1292" fmla="*/ 212721 h 2647697"/>
              <a:gd name="connsiteX1293" fmla="*/ 5274989 w 8621486"/>
              <a:gd name="connsiteY1293" fmla="*/ 212721 h 2647697"/>
              <a:gd name="connsiteX1294" fmla="*/ 5282079 w 8621486"/>
              <a:gd name="connsiteY1294" fmla="*/ 208195 h 2647697"/>
              <a:gd name="connsiteX1295" fmla="*/ 5289169 w 8621486"/>
              <a:gd name="connsiteY1295" fmla="*/ 208195 h 2647697"/>
              <a:gd name="connsiteX1296" fmla="*/ 5395519 w 8621486"/>
              <a:gd name="connsiteY1296" fmla="*/ 194617 h 2647697"/>
              <a:gd name="connsiteX1297" fmla="*/ 5501869 w 8621486"/>
              <a:gd name="connsiteY1297" fmla="*/ 190091 h 2647697"/>
              <a:gd name="connsiteX1298" fmla="*/ 5508959 w 8621486"/>
              <a:gd name="connsiteY1298" fmla="*/ 185565 h 2647697"/>
              <a:gd name="connsiteX1299" fmla="*/ 5523140 w 8621486"/>
              <a:gd name="connsiteY1299" fmla="*/ 181039 h 2647697"/>
              <a:gd name="connsiteX1300" fmla="*/ 5530230 w 8621486"/>
              <a:gd name="connsiteY1300" fmla="*/ 171987 h 2647697"/>
              <a:gd name="connsiteX1301" fmla="*/ 5650760 w 8621486"/>
              <a:gd name="connsiteY1301" fmla="*/ 158409 h 2647697"/>
              <a:gd name="connsiteX1302" fmla="*/ 5785471 w 8621486"/>
              <a:gd name="connsiteY1302" fmla="*/ 140305 h 2647697"/>
              <a:gd name="connsiteX1303" fmla="*/ 5785471 w 8621486"/>
              <a:gd name="connsiteY1303" fmla="*/ 135779 h 2647697"/>
              <a:gd name="connsiteX1304" fmla="*/ 5792561 w 8621486"/>
              <a:gd name="connsiteY1304" fmla="*/ 131253 h 2647697"/>
              <a:gd name="connsiteX1305" fmla="*/ 5792561 w 8621486"/>
              <a:gd name="connsiteY1305" fmla="*/ 122202 h 2647697"/>
              <a:gd name="connsiteX1306" fmla="*/ 5884732 w 8621486"/>
              <a:gd name="connsiteY1306" fmla="*/ 122202 h 2647697"/>
              <a:gd name="connsiteX1307" fmla="*/ 5898912 w 8621486"/>
              <a:gd name="connsiteY1307" fmla="*/ 135779 h 2647697"/>
              <a:gd name="connsiteX1308" fmla="*/ 5898912 w 8621486"/>
              <a:gd name="connsiteY1308" fmla="*/ 122202 h 2647697"/>
              <a:gd name="connsiteX1309" fmla="*/ 5906002 w 8621486"/>
              <a:gd name="connsiteY1309" fmla="*/ 117676 h 2647697"/>
              <a:gd name="connsiteX1310" fmla="*/ 5927272 w 8621486"/>
              <a:gd name="connsiteY1310" fmla="*/ 117676 h 2647697"/>
              <a:gd name="connsiteX1311" fmla="*/ 5934362 w 8621486"/>
              <a:gd name="connsiteY1311" fmla="*/ 117676 h 2647697"/>
              <a:gd name="connsiteX1312" fmla="*/ 5955632 w 8621486"/>
              <a:gd name="connsiteY1312" fmla="*/ 113150 h 2647697"/>
              <a:gd name="connsiteX1313" fmla="*/ 5969812 w 8621486"/>
              <a:gd name="connsiteY1313" fmla="*/ 108624 h 2647697"/>
              <a:gd name="connsiteX1314" fmla="*/ 5983992 w 8621486"/>
              <a:gd name="connsiteY1314" fmla="*/ 108624 h 2647697"/>
              <a:gd name="connsiteX1315" fmla="*/ 6005262 w 8621486"/>
              <a:gd name="connsiteY1315" fmla="*/ 108624 h 2647697"/>
              <a:gd name="connsiteX1316" fmla="*/ 6019443 w 8621486"/>
              <a:gd name="connsiteY1316" fmla="*/ 99572 h 2647697"/>
              <a:gd name="connsiteX1317" fmla="*/ 6054893 w 8621486"/>
              <a:gd name="connsiteY1317" fmla="*/ 90520 h 2647697"/>
              <a:gd name="connsiteX1318" fmla="*/ 6090343 w 8621486"/>
              <a:gd name="connsiteY1318" fmla="*/ 85994 h 2647697"/>
              <a:gd name="connsiteX1319" fmla="*/ 6118703 w 8621486"/>
              <a:gd name="connsiteY1319" fmla="*/ 85994 h 2647697"/>
              <a:gd name="connsiteX1320" fmla="*/ 6147063 w 8621486"/>
              <a:gd name="connsiteY1320" fmla="*/ 81468 h 2647697"/>
              <a:gd name="connsiteX1321" fmla="*/ 6161243 w 8621486"/>
              <a:gd name="connsiteY1321" fmla="*/ 67890 h 2647697"/>
              <a:gd name="connsiteX1322" fmla="*/ 6182514 w 8621486"/>
              <a:gd name="connsiteY1322" fmla="*/ 63364 h 2647697"/>
              <a:gd name="connsiteX1323" fmla="*/ 6196694 w 8621486"/>
              <a:gd name="connsiteY1323" fmla="*/ 63364 h 2647697"/>
              <a:gd name="connsiteX1324" fmla="*/ 6217964 w 8621486"/>
              <a:gd name="connsiteY1324" fmla="*/ 67890 h 2647697"/>
              <a:gd name="connsiteX1325" fmla="*/ 6232144 w 8621486"/>
              <a:gd name="connsiteY1325" fmla="*/ 67890 h 2647697"/>
              <a:gd name="connsiteX1326" fmla="*/ 6253414 w 8621486"/>
              <a:gd name="connsiteY1326" fmla="*/ 67890 h 2647697"/>
              <a:gd name="connsiteX1327" fmla="*/ 6324314 w 8621486"/>
              <a:gd name="connsiteY1327" fmla="*/ 45260 h 2647697"/>
              <a:gd name="connsiteX1328" fmla="*/ 6395215 w 8621486"/>
              <a:gd name="connsiteY1328" fmla="*/ 31682 h 2647697"/>
              <a:gd name="connsiteX1329" fmla="*/ 6459025 w 8621486"/>
              <a:gd name="connsiteY1329" fmla="*/ 13578 h 2647697"/>
              <a:gd name="connsiteX1330" fmla="*/ 6459025 w 8621486"/>
              <a:gd name="connsiteY1330" fmla="*/ 9052 h 2647697"/>
              <a:gd name="connsiteX1331" fmla="*/ 6473205 w 8621486"/>
              <a:gd name="connsiteY1331" fmla="*/ 9052 h 264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Lst>
            <a:rect l="l" t="t" r="r" b="b"/>
            <a:pathLst>
              <a:path w="8621486" h="2647697">
                <a:moveTo>
                  <a:pt x="6473205" y="0"/>
                </a:moveTo>
                <a:lnTo>
                  <a:pt x="6480295" y="0"/>
                </a:lnTo>
                <a:lnTo>
                  <a:pt x="6480295" y="9052"/>
                </a:lnTo>
                <a:lnTo>
                  <a:pt x="6480295" y="13578"/>
                </a:lnTo>
                <a:lnTo>
                  <a:pt x="6487385" y="22630"/>
                </a:lnTo>
                <a:lnTo>
                  <a:pt x="6494475" y="31682"/>
                </a:lnTo>
                <a:lnTo>
                  <a:pt x="6515746" y="36208"/>
                </a:lnTo>
                <a:lnTo>
                  <a:pt x="6529926" y="31682"/>
                </a:lnTo>
                <a:lnTo>
                  <a:pt x="6600826" y="31682"/>
                </a:lnTo>
                <a:lnTo>
                  <a:pt x="6700087" y="22630"/>
                </a:lnTo>
                <a:lnTo>
                  <a:pt x="6799347" y="13578"/>
                </a:lnTo>
                <a:lnTo>
                  <a:pt x="6806437" y="18104"/>
                </a:lnTo>
                <a:lnTo>
                  <a:pt x="6820617" y="13578"/>
                </a:lnTo>
                <a:lnTo>
                  <a:pt x="6820617" y="18104"/>
                </a:lnTo>
                <a:lnTo>
                  <a:pt x="6834796" y="22630"/>
                </a:lnTo>
                <a:lnTo>
                  <a:pt x="6834796" y="31682"/>
                </a:lnTo>
                <a:lnTo>
                  <a:pt x="6841887" y="40734"/>
                </a:lnTo>
                <a:lnTo>
                  <a:pt x="6848977" y="45260"/>
                </a:lnTo>
                <a:lnTo>
                  <a:pt x="6856067" y="49786"/>
                </a:lnTo>
                <a:lnTo>
                  <a:pt x="6870247" y="58838"/>
                </a:lnTo>
                <a:lnTo>
                  <a:pt x="6877337" y="58838"/>
                </a:lnTo>
                <a:lnTo>
                  <a:pt x="6884427" y="63364"/>
                </a:lnTo>
                <a:lnTo>
                  <a:pt x="6891517" y="67890"/>
                </a:lnTo>
                <a:lnTo>
                  <a:pt x="6891517" y="81468"/>
                </a:lnTo>
                <a:lnTo>
                  <a:pt x="6891517" y="85994"/>
                </a:lnTo>
                <a:lnTo>
                  <a:pt x="6919877" y="99572"/>
                </a:lnTo>
                <a:lnTo>
                  <a:pt x="6941147" y="113150"/>
                </a:lnTo>
                <a:lnTo>
                  <a:pt x="6948237" y="131253"/>
                </a:lnTo>
                <a:lnTo>
                  <a:pt x="6955327" y="153883"/>
                </a:lnTo>
                <a:lnTo>
                  <a:pt x="6962417" y="158409"/>
                </a:lnTo>
                <a:lnTo>
                  <a:pt x="6969507" y="162935"/>
                </a:lnTo>
                <a:lnTo>
                  <a:pt x="6969507" y="171987"/>
                </a:lnTo>
                <a:lnTo>
                  <a:pt x="7004957" y="226299"/>
                </a:lnTo>
                <a:lnTo>
                  <a:pt x="7019137" y="280611"/>
                </a:lnTo>
                <a:lnTo>
                  <a:pt x="7026227" y="280611"/>
                </a:lnTo>
                <a:lnTo>
                  <a:pt x="7033317" y="285137"/>
                </a:lnTo>
                <a:lnTo>
                  <a:pt x="7033317" y="294189"/>
                </a:lnTo>
                <a:lnTo>
                  <a:pt x="7033317" y="303241"/>
                </a:lnTo>
                <a:lnTo>
                  <a:pt x="7061677" y="353026"/>
                </a:lnTo>
                <a:lnTo>
                  <a:pt x="7097128" y="411864"/>
                </a:lnTo>
                <a:lnTo>
                  <a:pt x="7125488" y="439020"/>
                </a:lnTo>
                <a:lnTo>
                  <a:pt x="7111308" y="470702"/>
                </a:lnTo>
                <a:lnTo>
                  <a:pt x="7090038" y="488806"/>
                </a:lnTo>
                <a:lnTo>
                  <a:pt x="7040407" y="506910"/>
                </a:lnTo>
                <a:lnTo>
                  <a:pt x="6983687" y="534066"/>
                </a:lnTo>
                <a:lnTo>
                  <a:pt x="6926967" y="556695"/>
                </a:lnTo>
                <a:lnTo>
                  <a:pt x="6856067" y="574799"/>
                </a:lnTo>
                <a:lnTo>
                  <a:pt x="6841887" y="579325"/>
                </a:lnTo>
                <a:lnTo>
                  <a:pt x="6820617" y="583851"/>
                </a:lnTo>
                <a:lnTo>
                  <a:pt x="6806437" y="597429"/>
                </a:lnTo>
                <a:lnTo>
                  <a:pt x="6799347" y="606481"/>
                </a:lnTo>
                <a:lnTo>
                  <a:pt x="6778077" y="611007"/>
                </a:lnTo>
                <a:lnTo>
                  <a:pt x="6770987" y="624585"/>
                </a:lnTo>
                <a:lnTo>
                  <a:pt x="6749717" y="629111"/>
                </a:lnTo>
                <a:lnTo>
                  <a:pt x="6742627" y="633637"/>
                </a:lnTo>
                <a:lnTo>
                  <a:pt x="6728447" y="642689"/>
                </a:lnTo>
                <a:lnTo>
                  <a:pt x="6707177" y="647215"/>
                </a:lnTo>
                <a:lnTo>
                  <a:pt x="6692997" y="647215"/>
                </a:lnTo>
                <a:lnTo>
                  <a:pt x="6692997" y="651741"/>
                </a:lnTo>
                <a:lnTo>
                  <a:pt x="6685907" y="656267"/>
                </a:lnTo>
                <a:lnTo>
                  <a:pt x="6692997" y="674371"/>
                </a:lnTo>
                <a:lnTo>
                  <a:pt x="6700087" y="697001"/>
                </a:lnTo>
                <a:lnTo>
                  <a:pt x="6714267" y="715105"/>
                </a:lnTo>
                <a:lnTo>
                  <a:pt x="6749717" y="715105"/>
                </a:lnTo>
                <a:lnTo>
                  <a:pt x="6763897" y="719631"/>
                </a:lnTo>
                <a:lnTo>
                  <a:pt x="6770987" y="719631"/>
                </a:lnTo>
                <a:lnTo>
                  <a:pt x="6778077" y="724157"/>
                </a:lnTo>
                <a:lnTo>
                  <a:pt x="6799347" y="724157"/>
                </a:lnTo>
                <a:lnTo>
                  <a:pt x="6806437" y="724157"/>
                </a:lnTo>
                <a:lnTo>
                  <a:pt x="6820617" y="724157"/>
                </a:lnTo>
                <a:lnTo>
                  <a:pt x="6841887" y="724157"/>
                </a:lnTo>
                <a:lnTo>
                  <a:pt x="6848977" y="724157"/>
                </a:lnTo>
                <a:lnTo>
                  <a:pt x="6856067" y="728683"/>
                </a:lnTo>
                <a:lnTo>
                  <a:pt x="6877337" y="746787"/>
                </a:lnTo>
                <a:lnTo>
                  <a:pt x="6905697" y="755839"/>
                </a:lnTo>
                <a:lnTo>
                  <a:pt x="6919877" y="769417"/>
                </a:lnTo>
                <a:lnTo>
                  <a:pt x="6941147" y="769417"/>
                </a:lnTo>
                <a:lnTo>
                  <a:pt x="6962417" y="769417"/>
                </a:lnTo>
                <a:lnTo>
                  <a:pt x="6983687" y="773942"/>
                </a:lnTo>
                <a:lnTo>
                  <a:pt x="7033317" y="773942"/>
                </a:lnTo>
                <a:lnTo>
                  <a:pt x="7040407" y="769417"/>
                </a:lnTo>
                <a:lnTo>
                  <a:pt x="7061677" y="769417"/>
                </a:lnTo>
                <a:lnTo>
                  <a:pt x="7068767" y="773942"/>
                </a:lnTo>
                <a:lnTo>
                  <a:pt x="7097128" y="773942"/>
                </a:lnTo>
                <a:lnTo>
                  <a:pt x="7104218" y="769417"/>
                </a:lnTo>
                <a:lnTo>
                  <a:pt x="7111308" y="764891"/>
                </a:lnTo>
                <a:lnTo>
                  <a:pt x="7125488" y="764891"/>
                </a:lnTo>
                <a:lnTo>
                  <a:pt x="7246019" y="755839"/>
                </a:lnTo>
                <a:lnTo>
                  <a:pt x="7380729" y="746787"/>
                </a:lnTo>
                <a:lnTo>
                  <a:pt x="7501261" y="746787"/>
                </a:lnTo>
                <a:lnTo>
                  <a:pt x="7515441" y="746787"/>
                </a:lnTo>
                <a:lnTo>
                  <a:pt x="7536711" y="751313"/>
                </a:lnTo>
                <a:lnTo>
                  <a:pt x="7543801" y="751313"/>
                </a:lnTo>
                <a:lnTo>
                  <a:pt x="7550889" y="764891"/>
                </a:lnTo>
                <a:lnTo>
                  <a:pt x="7550889" y="778469"/>
                </a:lnTo>
                <a:lnTo>
                  <a:pt x="7550889" y="792046"/>
                </a:lnTo>
                <a:lnTo>
                  <a:pt x="7565069" y="796572"/>
                </a:lnTo>
                <a:lnTo>
                  <a:pt x="7572161" y="805624"/>
                </a:lnTo>
                <a:lnTo>
                  <a:pt x="7579249" y="819202"/>
                </a:lnTo>
                <a:lnTo>
                  <a:pt x="7586341" y="828254"/>
                </a:lnTo>
                <a:lnTo>
                  <a:pt x="7621790" y="837306"/>
                </a:lnTo>
                <a:lnTo>
                  <a:pt x="7650150" y="846358"/>
                </a:lnTo>
                <a:lnTo>
                  <a:pt x="7678511" y="864462"/>
                </a:lnTo>
                <a:lnTo>
                  <a:pt x="7706871" y="887092"/>
                </a:lnTo>
                <a:lnTo>
                  <a:pt x="7728141" y="909722"/>
                </a:lnTo>
                <a:lnTo>
                  <a:pt x="7749411" y="914248"/>
                </a:lnTo>
                <a:lnTo>
                  <a:pt x="7756502" y="918774"/>
                </a:lnTo>
                <a:lnTo>
                  <a:pt x="7784862" y="918774"/>
                </a:lnTo>
                <a:lnTo>
                  <a:pt x="7799042" y="923300"/>
                </a:lnTo>
                <a:lnTo>
                  <a:pt x="7827402" y="927826"/>
                </a:lnTo>
                <a:lnTo>
                  <a:pt x="7799042" y="941404"/>
                </a:lnTo>
                <a:lnTo>
                  <a:pt x="7784862" y="950456"/>
                </a:lnTo>
                <a:lnTo>
                  <a:pt x="7770682" y="964034"/>
                </a:lnTo>
                <a:lnTo>
                  <a:pt x="7770682" y="973086"/>
                </a:lnTo>
                <a:lnTo>
                  <a:pt x="7770682" y="986663"/>
                </a:lnTo>
                <a:lnTo>
                  <a:pt x="7784862" y="1000241"/>
                </a:lnTo>
                <a:lnTo>
                  <a:pt x="7799042" y="1059079"/>
                </a:lnTo>
                <a:lnTo>
                  <a:pt x="7799042" y="1113391"/>
                </a:lnTo>
                <a:lnTo>
                  <a:pt x="7784862" y="1167703"/>
                </a:lnTo>
                <a:lnTo>
                  <a:pt x="7770682" y="1181281"/>
                </a:lnTo>
                <a:lnTo>
                  <a:pt x="7770682" y="1190333"/>
                </a:lnTo>
                <a:lnTo>
                  <a:pt x="7784862" y="1190333"/>
                </a:lnTo>
                <a:lnTo>
                  <a:pt x="7791951" y="1194858"/>
                </a:lnTo>
                <a:lnTo>
                  <a:pt x="7799042" y="1194858"/>
                </a:lnTo>
                <a:lnTo>
                  <a:pt x="7820311" y="1194858"/>
                </a:lnTo>
                <a:lnTo>
                  <a:pt x="7827402" y="1185807"/>
                </a:lnTo>
                <a:lnTo>
                  <a:pt x="7841583" y="1181281"/>
                </a:lnTo>
                <a:lnTo>
                  <a:pt x="7855763" y="1181281"/>
                </a:lnTo>
                <a:lnTo>
                  <a:pt x="7869943" y="1181281"/>
                </a:lnTo>
                <a:lnTo>
                  <a:pt x="7877031" y="1167703"/>
                </a:lnTo>
                <a:lnTo>
                  <a:pt x="7898303" y="1167703"/>
                </a:lnTo>
                <a:lnTo>
                  <a:pt x="7905391" y="1167703"/>
                </a:lnTo>
                <a:lnTo>
                  <a:pt x="7912483" y="1167703"/>
                </a:lnTo>
                <a:lnTo>
                  <a:pt x="7933752" y="1167703"/>
                </a:lnTo>
                <a:lnTo>
                  <a:pt x="7940843" y="1167703"/>
                </a:lnTo>
                <a:lnTo>
                  <a:pt x="7962112" y="1163177"/>
                </a:lnTo>
                <a:lnTo>
                  <a:pt x="7976292" y="1158651"/>
                </a:lnTo>
                <a:lnTo>
                  <a:pt x="7983383" y="1154125"/>
                </a:lnTo>
                <a:lnTo>
                  <a:pt x="7990472" y="1154125"/>
                </a:lnTo>
                <a:lnTo>
                  <a:pt x="8004653" y="1154125"/>
                </a:lnTo>
                <a:lnTo>
                  <a:pt x="8011743" y="1154125"/>
                </a:lnTo>
                <a:lnTo>
                  <a:pt x="8018833" y="1154125"/>
                </a:lnTo>
                <a:lnTo>
                  <a:pt x="8025923" y="1154125"/>
                </a:lnTo>
                <a:lnTo>
                  <a:pt x="8111004" y="1140547"/>
                </a:lnTo>
                <a:lnTo>
                  <a:pt x="8196085" y="1131495"/>
                </a:lnTo>
                <a:lnTo>
                  <a:pt x="8281164" y="1122443"/>
                </a:lnTo>
                <a:lnTo>
                  <a:pt x="8295344" y="1117917"/>
                </a:lnTo>
                <a:lnTo>
                  <a:pt x="8309524" y="1117917"/>
                </a:lnTo>
                <a:lnTo>
                  <a:pt x="8316614" y="1117917"/>
                </a:lnTo>
                <a:lnTo>
                  <a:pt x="8337885" y="1122443"/>
                </a:lnTo>
                <a:lnTo>
                  <a:pt x="8344975" y="1131495"/>
                </a:lnTo>
                <a:lnTo>
                  <a:pt x="8352065" y="1131495"/>
                </a:lnTo>
                <a:lnTo>
                  <a:pt x="8366245" y="1136021"/>
                </a:lnTo>
                <a:lnTo>
                  <a:pt x="8373335" y="1140547"/>
                </a:lnTo>
                <a:lnTo>
                  <a:pt x="8408785" y="1158651"/>
                </a:lnTo>
                <a:lnTo>
                  <a:pt x="8444235" y="1181281"/>
                </a:lnTo>
                <a:lnTo>
                  <a:pt x="8465505" y="1203911"/>
                </a:lnTo>
                <a:lnTo>
                  <a:pt x="8479685" y="1208437"/>
                </a:lnTo>
                <a:lnTo>
                  <a:pt x="8479685" y="1212962"/>
                </a:lnTo>
                <a:lnTo>
                  <a:pt x="8486775" y="1217488"/>
                </a:lnTo>
                <a:lnTo>
                  <a:pt x="8493865" y="1217488"/>
                </a:lnTo>
                <a:lnTo>
                  <a:pt x="8500955" y="1226540"/>
                </a:lnTo>
                <a:lnTo>
                  <a:pt x="8515135" y="1226540"/>
                </a:lnTo>
                <a:lnTo>
                  <a:pt x="8522225" y="1231066"/>
                </a:lnTo>
                <a:lnTo>
                  <a:pt x="8529315" y="1231066"/>
                </a:lnTo>
                <a:lnTo>
                  <a:pt x="8550586" y="1240118"/>
                </a:lnTo>
                <a:lnTo>
                  <a:pt x="8550586" y="1253696"/>
                </a:lnTo>
                <a:lnTo>
                  <a:pt x="8564766" y="1262748"/>
                </a:lnTo>
                <a:lnTo>
                  <a:pt x="8564766" y="1276326"/>
                </a:lnTo>
                <a:lnTo>
                  <a:pt x="8564766" y="1289904"/>
                </a:lnTo>
                <a:lnTo>
                  <a:pt x="8564766" y="1308008"/>
                </a:lnTo>
                <a:lnTo>
                  <a:pt x="8564766" y="1326112"/>
                </a:lnTo>
                <a:lnTo>
                  <a:pt x="8564766" y="1335164"/>
                </a:lnTo>
                <a:lnTo>
                  <a:pt x="8564766" y="1353268"/>
                </a:lnTo>
                <a:lnTo>
                  <a:pt x="8571856" y="1357794"/>
                </a:lnTo>
                <a:lnTo>
                  <a:pt x="8571856" y="1362320"/>
                </a:lnTo>
                <a:lnTo>
                  <a:pt x="8571856" y="1366846"/>
                </a:lnTo>
                <a:lnTo>
                  <a:pt x="8586036" y="1366846"/>
                </a:lnTo>
                <a:lnTo>
                  <a:pt x="8600216" y="1380424"/>
                </a:lnTo>
                <a:lnTo>
                  <a:pt x="8621486" y="1412106"/>
                </a:lnTo>
                <a:lnTo>
                  <a:pt x="8621486" y="1452839"/>
                </a:lnTo>
                <a:lnTo>
                  <a:pt x="8607306" y="1489047"/>
                </a:lnTo>
                <a:lnTo>
                  <a:pt x="8607306" y="1498099"/>
                </a:lnTo>
                <a:lnTo>
                  <a:pt x="8600216" y="1507151"/>
                </a:lnTo>
                <a:lnTo>
                  <a:pt x="8593126" y="1511677"/>
                </a:lnTo>
                <a:lnTo>
                  <a:pt x="8586036" y="1520729"/>
                </a:lnTo>
                <a:lnTo>
                  <a:pt x="8564766" y="1525255"/>
                </a:lnTo>
                <a:lnTo>
                  <a:pt x="8550586" y="1520729"/>
                </a:lnTo>
                <a:lnTo>
                  <a:pt x="8536405" y="1529781"/>
                </a:lnTo>
                <a:lnTo>
                  <a:pt x="8529315" y="1534307"/>
                </a:lnTo>
                <a:lnTo>
                  <a:pt x="8522225" y="1534307"/>
                </a:lnTo>
                <a:lnTo>
                  <a:pt x="8522225" y="1543359"/>
                </a:lnTo>
                <a:lnTo>
                  <a:pt x="8515135" y="1547885"/>
                </a:lnTo>
                <a:lnTo>
                  <a:pt x="8515135" y="1543359"/>
                </a:lnTo>
                <a:lnTo>
                  <a:pt x="8500955" y="1543359"/>
                </a:lnTo>
                <a:lnTo>
                  <a:pt x="8493865" y="1534307"/>
                </a:lnTo>
                <a:lnTo>
                  <a:pt x="8486775" y="1534307"/>
                </a:lnTo>
                <a:lnTo>
                  <a:pt x="8437145" y="1547885"/>
                </a:lnTo>
                <a:lnTo>
                  <a:pt x="8380425" y="1556937"/>
                </a:lnTo>
                <a:lnTo>
                  <a:pt x="8337885" y="1575041"/>
                </a:lnTo>
                <a:lnTo>
                  <a:pt x="8295344" y="1606723"/>
                </a:lnTo>
                <a:lnTo>
                  <a:pt x="8266984" y="1647457"/>
                </a:lnTo>
                <a:lnTo>
                  <a:pt x="8274074" y="1692716"/>
                </a:lnTo>
                <a:lnTo>
                  <a:pt x="8266984" y="1715346"/>
                </a:lnTo>
                <a:lnTo>
                  <a:pt x="8266984" y="1737975"/>
                </a:lnTo>
                <a:lnTo>
                  <a:pt x="8274074" y="1756079"/>
                </a:lnTo>
                <a:lnTo>
                  <a:pt x="8266984" y="1774183"/>
                </a:lnTo>
                <a:lnTo>
                  <a:pt x="8259894" y="1778709"/>
                </a:lnTo>
                <a:lnTo>
                  <a:pt x="8238625" y="1792287"/>
                </a:lnTo>
                <a:lnTo>
                  <a:pt x="8224445" y="1796813"/>
                </a:lnTo>
                <a:lnTo>
                  <a:pt x="8203173" y="1801339"/>
                </a:lnTo>
                <a:lnTo>
                  <a:pt x="8210265" y="1805865"/>
                </a:lnTo>
                <a:lnTo>
                  <a:pt x="8203173" y="1814917"/>
                </a:lnTo>
                <a:lnTo>
                  <a:pt x="8196085" y="1823969"/>
                </a:lnTo>
                <a:lnTo>
                  <a:pt x="8196085" y="1828495"/>
                </a:lnTo>
                <a:lnTo>
                  <a:pt x="8196085" y="1842073"/>
                </a:lnTo>
                <a:lnTo>
                  <a:pt x="8203173" y="1846599"/>
                </a:lnTo>
                <a:lnTo>
                  <a:pt x="8231533" y="1846599"/>
                </a:lnTo>
                <a:lnTo>
                  <a:pt x="8238625" y="1842073"/>
                </a:lnTo>
                <a:lnTo>
                  <a:pt x="8238625" y="1837547"/>
                </a:lnTo>
                <a:lnTo>
                  <a:pt x="8245713" y="1828495"/>
                </a:lnTo>
                <a:lnTo>
                  <a:pt x="8266984" y="1823969"/>
                </a:lnTo>
                <a:lnTo>
                  <a:pt x="8281164" y="1823969"/>
                </a:lnTo>
                <a:lnTo>
                  <a:pt x="8309524" y="1823969"/>
                </a:lnTo>
                <a:lnTo>
                  <a:pt x="8330794" y="1823969"/>
                </a:lnTo>
                <a:lnTo>
                  <a:pt x="8337885" y="1828495"/>
                </a:lnTo>
                <a:lnTo>
                  <a:pt x="8344975" y="1842073"/>
                </a:lnTo>
                <a:lnTo>
                  <a:pt x="8344975" y="1846599"/>
                </a:lnTo>
                <a:lnTo>
                  <a:pt x="8337885" y="1851125"/>
                </a:lnTo>
                <a:lnTo>
                  <a:pt x="8330794" y="1860177"/>
                </a:lnTo>
                <a:lnTo>
                  <a:pt x="8316614" y="1860177"/>
                </a:lnTo>
                <a:lnTo>
                  <a:pt x="8309524" y="1864703"/>
                </a:lnTo>
                <a:lnTo>
                  <a:pt x="8302434" y="1869229"/>
                </a:lnTo>
                <a:lnTo>
                  <a:pt x="8281164" y="1869229"/>
                </a:lnTo>
                <a:lnTo>
                  <a:pt x="8266984" y="1869229"/>
                </a:lnTo>
                <a:lnTo>
                  <a:pt x="8259894" y="1869229"/>
                </a:lnTo>
                <a:lnTo>
                  <a:pt x="8245713" y="1873755"/>
                </a:lnTo>
                <a:lnTo>
                  <a:pt x="8231533" y="1873755"/>
                </a:lnTo>
                <a:lnTo>
                  <a:pt x="8210265" y="1878281"/>
                </a:lnTo>
                <a:lnTo>
                  <a:pt x="8203173" y="1887333"/>
                </a:lnTo>
                <a:lnTo>
                  <a:pt x="8188993" y="1887333"/>
                </a:lnTo>
                <a:lnTo>
                  <a:pt x="8167725" y="1887333"/>
                </a:lnTo>
                <a:lnTo>
                  <a:pt x="8160633" y="1896385"/>
                </a:lnTo>
                <a:lnTo>
                  <a:pt x="8146453" y="1909963"/>
                </a:lnTo>
                <a:lnTo>
                  <a:pt x="8132273" y="1919015"/>
                </a:lnTo>
                <a:lnTo>
                  <a:pt x="8118093" y="1919015"/>
                </a:lnTo>
                <a:lnTo>
                  <a:pt x="8089733" y="1919015"/>
                </a:lnTo>
                <a:lnTo>
                  <a:pt x="7962112" y="1919015"/>
                </a:lnTo>
                <a:lnTo>
                  <a:pt x="7912483" y="1941644"/>
                </a:lnTo>
                <a:lnTo>
                  <a:pt x="7855763" y="1950696"/>
                </a:lnTo>
                <a:lnTo>
                  <a:pt x="7799042" y="1959748"/>
                </a:lnTo>
                <a:lnTo>
                  <a:pt x="7791951" y="1964274"/>
                </a:lnTo>
                <a:lnTo>
                  <a:pt x="7770682" y="1968800"/>
                </a:lnTo>
                <a:lnTo>
                  <a:pt x="7756502" y="1968800"/>
                </a:lnTo>
                <a:lnTo>
                  <a:pt x="7735231" y="1968800"/>
                </a:lnTo>
                <a:lnTo>
                  <a:pt x="7728141" y="1973326"/>
                </a:lnTo>
                <a:lnTo>
                  <a:pt x="7713961" y="1982378"/>
                </a:lnTo>
                <a:lnTo>
                  <a:pt x="7706871" y="1986904"/>
                </a:lnTo>
                <a:lnTo>
                  <a:pt x="7692691" y="1991430"/>
                </a:lnTo>
                <a:lnTo>
                  <a:pt x="7685601" y="1991430"/>
                </a:lnTo>
                <a:lnTo>
                  <a:pt x="7671421" y="1991430"/>
                </a:lnTo>
                <a:lnTo>
                  <a:pt x="7657241" y="1991430"/>
                </a:lnTo>
                <a:lnTo>
                  <a:pt x="7650150" y="1991430"/>
                </a:lnTo>
                <a:lnTo>
                  <a:pt x="7643061" y="1995956"/>
                </a:lnTo>
                <a:lnTo>
                  <a:pt x="7635970" y="2009534"/>
                </a:lnTo>
                <a:lnTo>
                  <a:pt x="7621790" y="2014060"/>
                </a:lnTo>
                <a:lnTo>
                  <a:pt x="7614701" y="2018586"/>
                </a:lnTo>
                <a:lnTo>
                  <a:pt x="7600521" y="2023112"/>
                </a:lnTo>
                <a:lnTo>
                  <a:pt x="7600521" y="2032164"/>
                </a:lnTo>
                <a:lnTo>
                  <a:pt x="7600521" y="2036690"/>
                </a:lnTo>
                <a:lnTo>
                  <a:pt x="7586341" y="2041216"/>
                </a:lnTo>
                <a:lnTo>
                  <a:pt x="7586341" y="2045742"/>
                </a:lnTo>
                <a:lnTo>
                  <a:pt x="7579249" y="2045742"/>
                </a:lnTo>
                <a:lnTo>
                  <a:pt x="7572161" y="2054794"/>
                </a:lnTo>
                <a:lnTo>
                  <a:pt x="7565069" y="2059320"/>
                </a:lnTo>
                <a:lnTo>
                  <a:pt x="7565069" y="2063846"/>
                </a:lnTo>
                <a:lnTo>
                  <a:pt x="7550889" y="2063846"/>
                </a:lnTo>
                <a:lnTo>
                  <a:pt x="7550889" y="2068372"/>
                </a:lnTo>
                <a:lnTo>
                  <a:pt x="7536711" y="2072898"/>
                </a:lnTo>
                <a:lnTo>
                  <a:pt x="7529621" y="2081950"/>
                </a:lnTo>
                <a:lnTo>
                  <a:pt x="7529621" y="2086476"/>
                </a:lnTo>
                <a:lnTo>
                  <a:pt x="7508351" y="2091002"/>
                </a:lnTo>
                <a:lnTo>
                  <a:pt x="7501261" y="2095528"/>
                </a:lnTo>
                <a:lnTo>
                  <a:pt x="7494170" y="2095528"/>
                </a:lnTo>
                <a:lnTo>
                  <a:pt x="7472900" y="2109106"/>
                </a:lnTo>
                <a:lnTo>
                  <a:pt x="7465810" y="2113632"/>
                </a:lnTo>
                <a:lnTo>
                  <a:pt x="7451630" y="2122684"/>
                </a:lnTo>
                <a:lnTo>
                  <a:pt x="7430360" y="2131736"/>
                </a:lnTo>
                <a:lnTo>
                  <a:pt x="7416179" y="2136262"/>
                </a:lnTo>
                <a:lnTo>
                  <a:pt x="7401999" y="2136262"/>
                </a:lnTo>
                <a:lnTo>
                  <a:pt x="7394909" y="2140787"/>
                </a:lnTo>
                <a:lnTo>
                  <a:pt x="7387819" y="2140787"/>
                </a:lnTo>
                <a:lnTo>
                  <a:pt x="7359459" y="2163417"/>
                </a:lnTo>
                <a:lnTo>
                  <a:pt x="7324009" y="2176995"/>
                </a:lnTo>
                <a:lnTo>
                  <a:pt x="7288559" y="2181521"/>
                </a:lnTo>
                <a:lnTo>
                  <a:pt x="7274379" y="2195099"/>
                </a:lnTo>
                <a:lnTo>
                  <a:pt x="7253109" y="2204151"/>
                </a:lnTo>
                <a:lnTo>
                  <a:pt x="7238929" y="2208677"/>
                </a:lnTo>
                <a:lnTo>
                  <a:pt x="7217659" y="2226781"/>
                </a:lnTo>
                <a:lnTo>
                  <a:pt x="7196389" y="2235833"/>
                </a:lnTo>
                <a:lnTo>
                  <a:pt x="7175119" y="2240359"/>
                </a:lnTo>
                <a:lnTo>
                  <a:pt x="7146758" y="2253937"/>
                </a:lnTo>
                <a:lnTo>
                  <a:pt x="7125488" y="2253937"/>
                </a:lnTo>
                <a:lnTo>
                  <a:pt x="7054587" y="2285619"/>
                </a:lnTo>
                <a:lnTo>
                  <a:pt x="6969507" y="2312775"/>
                </a:lnTo>
                <a:lnTo>
                  <a:pt x="6891517" y="2335405"/>
                </a:lnTo>
                <a:lnTo>
                  <a:pt x="6877337" y="2348983"/>
                </a:lnTo>
                <a:lnTo>
                  <a:pt x="6848977" y="2353508"/>
                </a:lnTo>
                <a:lnTo>
                  <a:pt x="6820617" y="2358034"/>
                </a:lnTo>
                <a:lnTo>
                  <a:pt x="6799347" y="2358034"/>
                </a:lnTo>
                <a:lnTo>
                  <a:pt x="6778077" y="2371612"/>
                </a:lnTo>
                <a:lnTo>
                  <a:pt x="6770987" y="2376138"/>
                </a:lnTo>
                <a:lnTo>
                  <a:pt x="6749717" y="2380664"/>
                </a:lnTo>
                <a:lnTo>
                  <a:pt x="6728447" y="2380664"/>
                </a:lnTo>
                <a:lnTo>
                  <a:pt x="6707177" y="2380664"/>
                </a:lnTo>
                <a:lnTo>
                  <a:pt x="6650456" y="2412346"/>
                </a:lnTo>
                <a:lnTo>
                  <a:pt x="6579556" y="2425924"/>
                </a:lnTo>
                <a:lnTo>
                  <a:pt x="6508656" y="2430450"/>
                </a:lnTo>
                <a:lnTo>
                  <a:pt x="6409395" y="2457606"/>
                </a:lnTo>
                <a:lnTo>
                  <a:pt x="6303044" y="2475710"/>
                </a:lnTo>
                <a:lnTo>
                  <a:pt x="6189604" y="2480236"/>
                </a:lnTo>
                <a:lnTo>
                  <a:pt x="6175424" y="2484762"/>
                </a:lnTo>
                <a:lnTo>
                  <a:pt x="6147063" y="2493814"/>
                </a:lnTo>
                <a:lnTo>
                  <a:pt x="6125793" y="2498340"/>
                </a:lnTo>
                <a:lnTo>
                  <a:pt x="6104523" y="2507392"/>
                </a:lnTo>
                <a:lnTo>
                  <a:pt x="6083253" y="2520970"/>
                </a:lnTo>
                <a:lnTo>
                  <a:pt x="6083253" y="2525496"/>
                </a:lnTo>
                <a:lnTo>
                  <a:pt x="6076163" y="2525496"/>
                </a:lnTo>
                <a:lnTo>
                  <a:pt x="6069073" y="2530022"/>
                </a:lnTo>
                <a:lnTo>
                  <a:pt x="6054893" y="2530022"/>
                </a:lnTo>
                <a:lnTo>
                  <a:pt x="6040713" y="2525496"/>
                </a:lnTo>
                <a:lnTo>
                  <a:pt x="6040713" y="2507392"/>
                </a:lnTo>
                <a:lnTo>
                  <a:pt x="6033623" y="2502866"/>
                </a:lnTo>
                <a:lnTo>
                  <a:pt x="6012353" y="2502866"/>
                </a:lnTo>
                <a:lnTo>
                  <a:pt x="5998172" y="2502866"/>
                </a:lnTo>
                <a:lnTo>
                  <a:pt x="5976902" y="2507392"/>
                </a:lnTo>
                <a:lnTo>
                  <a:pt x="5962722" y="2511918"/>
                </a:lnTo>
                <a:lnTo>
                  <a:pt x="5955632" y="2525496"/>
                </a:lnTo>
                <a:lnTo>
                  <a:pt x="5934362" y="2534548"/>
                </a:lnTo>
                <a:lnTo>
                  <a:pt x="5934362" y="2543600"/>
                </a:lnTo>
                <a:lnTo>
                  <a:pt x="5927272" y="2548126"/>
                </a:lnTo>
                <a:lnTo>
                  <a:pt x="5906002" y="2548126"/>
                </a:lnTo>
                <a:lnTo>
                  <a:pt x="5906002" y="2543600"/>
                </a:lnTo>
                <a:lnTo>
                  <a:pt x="5906002" y="2534548"/>
                </a:lnTo>
                <a:lnTo>
                  <a:pt x="5898912" y="2530022"/>
                </a:lnTo>
                <a:lnTo>
                  <a:pt x="5898912" y="2525496"/>
                </a:lnTo>
                <a:lnTo>
                  <a:pt x="5891822" y="2520970"/>
                </a:lnTo>
                <a:lnTo>
                  <a:pt x="5884732" y="2520970"/>
                </a:lnTo>
                <a:lnTo>
                  <a:pt x="5870552" y="2525496"/>
                </a:lnTo>
                <a:lnTo>
                  <a:pt x="5792561" y="2530022"/>
                </a:lnTo>
                <a:lnTo>
                  <a:pt x="5707481" y="2530022"/>
                </a:lnTo>
                <a:lnTo>
                  <a:pt x="5615310" y="2543600"/>
                </a:lnTo>
                <a:lnTo>
                  <a:pt x="5579860" y="2548126"/>
                </a:lnTo>
                <a:lnTo>
                  <a:pt x="5544410" y="2543600"/>
                </a:lnTo>
                <a:lnTo>
                  <a:pt x="5501869" y="2543600"/>
                </a:lnTo>
                <a:lnTo>
                  <a:pt x="5381340" y="2584333"/>
                </a:lnTo>
                <a:lnTo>
                  <a:pt x="5246629" y="2606963"/>
                </a:lnTo>
                <a:lnTo>
                  <a:pt x="5097738" y="2616015"/>
                </a:lnTo>
                <a:lnTo>
                  <a:pt x="5019748" y="2620541"/>
                </a:lnTo>
                <a:lnTo>
                  <a:pt x="4941757" y="2629593"/>
                </a:lnTo>
                <a:lnTo>
                  <a:pt x="4849587" y="2629593"/>
                </a:lnTo>
                <a:lnTo>
                  <a:pt x="4842496" y="2625067"/>
                </a:lnTo>
                <a:lnTo>
                  <a:pt x="4828316" y="2625067"/>
                </a:lnTo>
                <a:lnTo>
                  <a:pt x="4807046" y="2625067"/>
                </a:lnTo>
                <a:lnTo>
                  <a:pt x="4799956" y="2625067"/>
                </a:lnTo>
                <a:lnTo>
                  <a:pt x="4792866" y="2620541"/>
                </a:lnTo>
                <a:lnTo>
                  <a:pt x="4736146" y="2602437"/>
                </a:lnTo>
                <a:lnTo>
                  <a:pt x="4686516" y="2606963"/>
                </a:lnTo>
                <a:lnTo>
                  <a:pt x="4622705" y="2620541"/>
                </a:lnTo>
                <a:lnTo>
                  <a:pt x="4587255" y="2625067"/>
                </a:lnTo>
                <a:lnTo>
                  <a:pt x="4544715" y="2629593"/>
                </a:lnTo>
                <a:lnTo>
                  <a:pt x="4502174" y="2629593"/>
                </a:lnTo>
                <a:lnTo>
                  <a:pt x="4487994" y="2625067"/>
                </a:lnTo>
                <a:lnTo>
                  <a:pt x="4480904" y="2625067"/>
                </a:lnTo>
                <a:lnTo>
                  <a:pt x="4473814" y="2629593"/>
                </a:lnTo>
                <a:lnTo>
                  <a:pt x="4410004" y="2643171"/>
                </a:lnTo>
                <a:lnTo>
                  <a:pt x="4360374" y="2647697"/>
                </a:lnTo>
                <a:lnTo>
                  <a:pt x="4296563" y="2647697"/>
                </a:lnTo>
                <a:lnTo>
                  <a:pt x="4246933" y="2643171"/>
                </a:lnTo>
                <a:lnTo>
                  <a:pt x="4204393" y="2643171"/>
                </a:lnTo>
                <a:lnTo>
                  <a:pt x="4154762" y="2634119"/>
                </a:lnTo>
                <a:lnTo>
                  <a:pt x="3970421" y="2634119"/>
                </a:lnTo>
                <a:lnTo>
                  <a:pt x="3786080" y="2629593"/>
                </a:lnTo>
                <a:lnTo>
                  <a:pt x="3608830" y="2620541"/>
                </a:lnTo>
                <a:lnTo>
                  <a:pt x="3481209" y="2620541"/>
                </a:lnTo>
                <a:lnTo>
                  <a:pt x="3346498" y="2606963"/>
                </a:lnTo>
                <a:lnTo>
                  <a:pt x="3225968" y="2579807"/>
                </a:lnTo>
                <a:lnTo>
                  <a:pt x="3133797" y="2575281"/>
                </a:lnTo>
                <a:lnTo>
                  <a:pt x="3055807" y="2561704"/>
                </a:lnTo>
                <a:lnTo>
                  <a:pt x="3027446" y="2561704"/>
                </a:lnTo>
                <a:lnTo>
                  <a:pt x="3006176" y="2557178"/>
                </a:lnTo>
                <a:lnTo>
                  <a:pt x="2977816" y="2552652"/>
                </a:lnTo>
                <a:lnTo>
                  <a:pt x="2956546" y="2548126"/>
                </a:lnTo>
                <a:lnTo>
                  <a:pt x="2942366" y="2534548"/>
                </a:lnTo>
                <a:lnTo>
                  <a:pt x="2942366" y="2543600"/>
                </a:lnTo>
                <a:lnTo>
                  <a:pt x="2843105" y="2525496"/>
                </a:lnTo>
                <a:lnTo>
                  <a:pt x="2765115" y="2502866"/>
                </a:lnTo>
                <a:lnTo>
                  <a:pt x="2758025" y="2502866"/>
                </a:lnTo>
                <a:lnTo>
                  <a:pt x="2750935" y="2498340"/>
                </a:lnTo>
                <a:lnTo>
                  <a:pt x="2729665" y="2498340"/>
                </a:lnTo>
                <a:lnTo>
                  <a:pt x="2722575" y="2498340"/>
                </a:lnTo>
                <a:lnTo>
                  <a:pt x="2715484" y="2493814"/>
                </a:lnTo>
                <a:lnTo>
                  <a:pt x="2701304" y="2484762"/>
                </a:lnTo>
                <a:lnTo>
                  <a:pt x="2687124" y="2484762"/>
                </a:lnTo>
                <a:lnTo>
                  <a:pt x="2680034" y="2484762"/>
                </a:lnTo>
                <a:lnTo>
                  <a:pt x="2658764" y="2480236"/>
                </a:lnTo>
                <a:lnTo>
                  <a:pt x="2651674" y="2475710"/>
                </a:lnTo>
                <a:lnTo>
                  <a:pt x="2644585" y="2475710"/>
                </a:lnTo>
                <a:lnTo>
                  <a:pt x="2637495" y="2471184"/>
                </a:lnTo>
                <a:lnTo>
                  <a:pt x="2623315" y="2462132"/>
                </a:lnTo>
                <a:lnTo>
                  <a:pt x="2616225" y="2462132"/>
                </a:lnTo>
                <a:lnTo>
                  <a:pt x="2602045" y="2457606"/>
                </a:lnTo>
                <a:lnTo>
                  <a:pt x="2587865" y="2453080"/>
                </a:lnTo>
                <a:lnTo>
                  <a:pt x="2566594" y="2448554"/>
                </a:lnTo>
                <a:lnTo>
                  <a:pt x="2531144" y="2434976"/>
                </a:lnTo>
                <a:lnTo>
                  <a:pt x="2509874" y="2430450"/>
                </a:lnTo>
                <a:lnTo>
                  <a:pt x="2502784" y="2430450"/>
                </a:lnTo>
                <a:lnTo>
                  <a:pt x="2431884" y="2412346"/>
                </a:lnTo>
                <a:lnTo>
                  <a:pt x="2346803" y="2385190"/>
                </a:lnTo>
                <a:lnTo>
                  <a:pt x="2261723" y="2358034"/>
                </a:lnTo>
                <a:lnTo>
                  <a:pt x="2212093" y="2335405"/>
                </a:lnTo>
                <a:lnTo>
                  <a:pt x="2183733" y="2326353"/>
                </a:lnTo>
                <a:lnTo>
                  <a:pt x="2162462" y="2317301"/>
                </a:lnTo>
                <a:lnTo>
                  <a:pt x="2134102" y="2317301"/>
                </a:lnTo>
                <a:lnTo>
                  <a:pt x="2134102" y="2335405"/>
                </a:lnTo>
                <a:lnTo>
                  <a:pt x="2141192" y="2335405"/>
                </a:lnTo>
                <a:lnTo>
                  <a:pt x="2148282" y="2339931"/>
                </a:lnTo>
                <a:lnTo>
                  <a:pt x="2148282" y="2353508"/>
                </a:lnTo>
                <a:lnTo>
                  <a:pt x="2148282" y="2358034"/>
                </a:lnTo>
                <a:lnTo>
                  <a:pt x="2141192" y="2362560"/>
                </a:lnTo>
                <a:lnTo>
                  <a:pt x="2134102" y="2376138"/>
                </a:lnTo>
                <a:lnTo>
                  <a:pt x="2141192" y="2380664"/>
                </a:lnTo>
                <a:lnTo>
                  <a:pt x="2141192" y="2385190"/>
                </a:lnTo>
                <a:lnTo>
                  <a:pt x="2134102" y="2389716"/>
                </a:lnTo>
                <a:lnTo>
                  <a:pt x="2134102" y="2398768"/>
                </a:lnTo>
                <a:lnTo>
                  <a:pt x="2127012" y="2403294"/>
                </a:lnTo>
                <a:lnTo>
                  <a:pt x="2127012" y="2407820"/>
                </a:lnTo>
                <a:lnTo>
                  <a:pt x="2112832" y="2403294"/>
                </a:lnTo>
                <a:lnTo>
                  <a:pt x="2105742" y="2398768"/>
                </a:lnTo>
                <a:lnTo>
                  <a:pt x="2098652" y="2389716"/>
                </a:lnTo>
                <a:lnTo>
                  <a:pt x="2070292" y="2389716"/>
                </a:lnTo>
                <a:lnTo>
                  <a:pt x="2063202" y="2398768"/>
                </a:lnTo>
                <a:lnTo>
                  <a:pt x="2063202" y="2407820"/>
                </a:lnTo>
                <a:lnTo>
                  <a:pt x="2070292" y="2412346"/>
                </a:lnTo>
                <a:lnTo>
                  <a:pt x="2098652" y="2434976"/>
                </a:lnTo>
                <a:lnTo>
                  <a:pt x="2134102" y="2453080"/>
                </a:lnTo>
                <a:lnTo>
                  <a:pt x="2176643" y="2462132"/>
                </a:lnTo>
                <a:lnTo>
                  <a:pt x="2183733" y="2462132"/>
                </a:lnTo>
                <a:lnTo>
                  <a:pt x="2197912" y="2471184"/>
                </a:lnTo>
                <a:lnTo>
                  <a:pt x="2197912" y="2480236"/>
                </a:lnTo>
                <a:lnTo>
                  <a:pt x="2176643" y="2484762"/>
                </a:lnTo>
                <a:lnTo>
                  <a:pt x="2162462" y="2493814"/>
                </a:lnTo>
                <a:lnTo>
                  <a:pt x="2148282" y="2498340"/>
                </a:lnTo>
                <a:lnTo>
                  <a:pt x="2141192" y="2502866"/>
                </a:lnTo>
                <a:lnTo>
                  <a:pt x="2134102" y="2502866"/>
                </a:lnTo>
                <a:lnTo>
                  <a:pt x="2105742" y="2502866"/>
                </a:lnTo>
                <a:lnTo>
                  <a:pt x="2098652" y="2502866"/>
                </a:lnTo>
                <a:lnTo>
                  <a:pt x="2098652" y="2507392"/>
                </a:lnTo>
                <a:lnTo>
                  <a:pt x="2091562" y="2507392"/>
                </a:lnTo>
                <a:lnTo>
                  <a:pt x="2077382" y="2507392"/>
                </a:lnTo>
                <a:lnTo>
                  <a:pt x="2070292" y="2502866"/>
                </a:lnTo>
                <a:lnTo>
                  <a:pt x="2063202" y="2502866"/>
                </a:lnTo>
                <a:lnTo>
                  <a:pt x="2041932" y="2498340"/>
                </a:lnTo>
                <a:lnTo>
                  <a:pt x="2034841" y="2498340"/>
                </a:lnTo>
                <a:lnTo>
                  <a:pt x="2020662" y="2493814"/>
                </a:lnTo>
                <a:lnTo>
                  <a:pt x="2006481" y="2484762"/>
                </a:lnTo>
                <a:lnTo>
                  <a:pt x="1999391" y="2484762"/>
                </a:lnTo>
                <a:lnTo>
                  <a:pt x="1992301" y="2480236"/>
                </a:lnTo>
                <a:lnTo>
                  <a:pt x="1985211" y="2475710"/>
                </a:lnTo>
                <a:lnTo>
                  <a:pt x="1985211" y="2471184"/>
                </a:lnTo>
                <a:lnTo>
                  <a:pt x="1971031" y="2462132"/>
                </a:lnTo>
                <a:lnTo>
                  <a:pt x="1963941" y="2457606"/>
                </a:lnTo>
                <a:lnTo>
                  <a:pt x="1956851" y="2453080"/>
                </a:lnTo>
                <a:lnTo>
                  <a:pt x="1956851" y="2448554"/>
                </a:lnTo>
                <a:lnTo>
                  <a:pt x="1949761" y="2439502"/>
                </a:lnTo>
                <a:lnTo>
                  <a:pt x="1949761" y="2434976"/>
                </a:lnTo>
                <a:lnTo>
                  <a:pt x="1949761" y="2380664"/>
                </a:lnTo>
                <a:lnTo>
                  <a:pt x="1949761" y="2376138"/>
                </a:lnTo>
                <a:lnTo>
                  <a:pt x="1956851" y="2376138"/>
                </a:lnTo>
                <a:lnTo>
                  <a:pt x="1956851" y="2362560"/>
                </a:lnTo>
                <a:lnTo>
                  <a:pt x="1963941" y="2362560"/>
                </a:lnTo>
                <a:lnTo>
                  <a:pt x="1971031" y="2358034"/>
                </a:lnTo>
                <a:lnTo>
                  <a:pt x="1985211" y="2358034"/>
                </a:lnTo>
                <a:lnTo>
                  <a:pt x="1992301" y="2353508"/>
                </a:lnTo>
                <a:lnTo>
                  <a:pt x="1992301" y="2348983"/>
                </a:lnTo>
                <a:lnTo>
                  <a:pt x="1992301" y="2339931"/>
                </a:lnTo>
                <a:lnTo>
                  <a:pt x="1992301" y="2335405"/>
                </a:lnTo>
                <a:lnTo>
                  <a:pt x="1999391" y="2326353"/>
                </a:lnTo>
                <a:lnTo>
                  <a:pt x="2006481" y="2317301"/>
                </a:lnTo>
                <a:lnTo>
                  <a:pt x="2020662" y="2317301"/>
                </a:lnTo>
                <a:lnTo>
                  <a:pt x="2027752" y="2312775"/>
                </a:lnTo>
                <a:lnTo>
                  <a:pt x="2027752" y="2308249"/>
                </a:lnTo>
                <a:lnTo>
                  <a:pt x="2034841" y="2303723"/>
                </a:lnTo>
                <a:lnTo>
                  <a:pt x="2056112" y="2299197"/>
                </a:lnTo>
                <a:lnTo>
                  <a:pt x="2070292" y="2299197"/>
                </a:lnTo>
                <a:lnTo>
                  <a:pt x="2098652" y="2299197"/>
                </a:lnTo>
                <a:lnTo>
                  <a:pt x="2105742" y="2285619"/>
                </a:lnTo>
                <a:lnTo>
                  <a:pt x="2105742" y="2281093"/>
                </a:lnTo>
                <a:lnTo>
                  <a:pt x="2098652" y="2276567"/>
                </a:lnTo>
                <a:lnTo>
                  <a:pt x="2091562" y="2276567"/>
                </a:lnTo>
                <a:lnTo>
                  <a:pt x="2077382" y="2267515"/>
                </a:lnTo>
                <a:lnTo>
                  <a:pt x="2070292" y="2267515"/>
                </a:lnTo>
                <a:lnTo>
                  <a:pt x="2063202" y="2262989"/>
                </a:lnTo>
                <a:lnTo>
                  <a:pt x="2063202" y="2253937"/>
                </a:lnTo>
                <a:lnTo>
                  <a:pt x="2056112" y="2253937"/>
                </a:lnTo>
                <a:lnTo>
                  <a:pt x="2041932" y="2249411"/>
                </a:lnTo>
                <a:lnTo>
                  <a:pt x="2034841" y="2249411"/>
                </a:lnTo>
                <a:lnTo>
                  <a:pt x="2034841" y="2240359"/>
                </a:lnTo>
                <a:lnTo>
                  <a:pt x="2027752" y="2235833"/>
                </a:lnTo>
                <a:lnTo>
                  <a:pt x="2020662" y="2231307"/>
                </a:lnTo>
                <a:lnTo>
                  <a:pt x="1992301" y="2231307"/>
                </a:lnTo>
                <a:lnTo>
                  <a:pt x="1971031" y="2217729"/>
                </a:lnTo>
                <a:lnTo>
                  <a:pt x="1956851" y="2208677"/>
                </a:lnTo>
                <a:lnTo>
                  <a:pt x="1928491" y="2204151"/>
                </a:lnTo>
                <a:lnTo>
                  <a:pt x="1907221" y="2195099"/>
                </a:lnTo>
                <a:lnTo>
                  <a:pt x="1885951" y="2186047"/>
                </a:lnTo>
                <a:lnTo>
                  <a:pt x="1871770" y="2176995"/>
                </a:lnTo>
                <a:lnTo>
                  <a:pt x="1857591" y="2158891"/>
                </a:lnTo>
                <a:lnTo>
                  <a:pt x="1836320" y="2154365"/>
                </a:lnTo>
                <a:lnTo>
                  <a:pt x="1807960" y="2136262"/>
                </a:lnTo>
                <a:lnTo>
                  <a:pt x="1786690" y="2122684"/>
                </a:lnTo>
                <a:lnTo>
                  <a:pt x="1772510" y="2113632"/>
                </a:lnTo>
                <a:lnTo>
                  <a:pt x="1751240" y="2109106"/>
                </a:lnTo>
                <a:lnTo>
                  <a:pt x="1744150" y="2104580"/>
                </a:lnTo>
                <a:lnTo>
                  <a:pt x="1744150" y="2095528"/>
                </a:lnTo>
                <a:lnTo>
                  <a:pt x="1729970" y="2095528"/>
                </a:lnTo>
                <a:lnTo>
                  <a:pt x="1715790" y="2091002"/>
                </a:lnTo>
                <a:lnTo>
                  <a:pt x="1701610" y="2086476"/>
                </a:lnTo>
                <a:lnTo>
                  <a:pt x="1701610" y="2081950"/>
                </a:lnTo>
                <a:lnTo>
                  <a:pt x="1673249" y="2063846"/>
                </a:lnTo>
                <a:lnTo>
                  <a:pt x="1659069" y="2045742"/>
                </a:lnTo>
                <a:lnTo>
                  <a:pt x="1637799" y="2023112"/>
                </a:lnTo>
                <a:lnTo>
                  <a:pt x="1637799" y="2018586"/>
                </a:lnTo>
                <a:lnTo>
                  <a:pt x="1630709" y="2014060"/>
                </a:lnTo>
                <a:lnTo>
                  <a:pt x="1630709" y="2009534"/>
                </a:lnTo>
                <a:lnTo>
                  <a:pt x="1616529" y="2000482"/>
                </a:lnTo>
                <a:lnTo>
                  <a:pt x="1602349" y="1995956"/>
                </a:lnTo>
                <a:lnTo>
                  <a:pt x="1595259" y="1991430"/>
                </a:lnTo>
                <a:lnTo>
                  <a:pt x="1588169" y="1986904"/>
                </a:lnTo>
                <a:lnTo>
                  <a:pt x="1588169" y="1982378"/>
                </a:lnTo>
                <a:lnTo>
                  <a:pt x="1602349" y="1968800"/>
                </a:lnTo>
                <a:lnTo>
                  <a:pt x="1623619" y="1950696"/>
                </a:lnTo>
                <a:lnTo>
                  <a:pt x="1637799" y="1941644"/>
                </a:lnTo>
                <a:lnTo>
                  <a:pt x="1651979" y="1937118"/>
                </a:lnTo>
                <a:lnTo>
                  <a:pt x="1659069" y="1937118"/>
                </a:lnTo>
                <a:lnTo>
                  <a:pt x="1673249" y="1941644"/>
                </a:lnTo>
                <a:lnTo>
                  <a:pt x="1687429" y="1946170"/>
                </a:lnTo>
                <a:lnTo>
                  <a:pt x="1701610" y="1959748"/>
                </a:lnTo>
                <a:lnTo>
                  <a:pt x="1708699" y="1950696"/>
                </a:lnTo>
                <a:lnTo>
                  <a:pt x="1715790" y="1941644"/>
                </a:lnTo>
                <a:lnTo>
                  <a:pt x="1715790" y="1937118"/>
                </a:lnTo>
                <a:lnTo>
                  <a:pt x="1708699" y="1932593"/>
                </a:lnTo>
                <a:lnTo>
                  <a:pt x="1708699" y="1923541"/>
                </a:lnTo>
                <a:lnTo>
                  <a:pt x="1701610" y="1919015"/>
                </a:lnTo>
                <a:lnTo>
                  <a:pt x="1694520" y="1919015"/>
                </a:lnTo>
                <a:lnTo>
                  <a:pt x="1694520" y="1914489"/>
                </a:lnTo>
                <a:lnTo>
                  <a:pt x="1687429" y="1914489"/>
                </a:lnTo>
                <a:lnTo>
                  <a:pt x="1666159" y="1914489"/>
                </a:lnTo>
                <a:lnTo>
                  <a:pt x="1659069" y="1909963"/>
                </a:lnTo>
                <a:lnTo>
                  <a:pt x="1637799" y="1900911"/>
                </a:lnTo>
                <a:lnTo>
                  <a:pt x="1630709" y="1896385"/>
                </a:lnTo>
                <a:lnTo>
                  <a:pt x="1524359" y="1887333"/>
                </a:lnTo>
                <a:lnTo>
                  <a:pt x="1432188" y="1873755"/>
                </a:lnTo>
                <a:lnTo>
                  <a:pt x="1332927" y="1864703"/>
                </a:lnTo>
                <a:lnTo>
                  <a:pt x="1233667" y="1846599"/>
                </a:lnTo>
                <a:lnTo>
                  <a:pt x="1226577" y="1846599"/>
                </a:lnTo>
                <a:lnTo>
                  <a:pt x="1205307" y="1842073"/>
                </a:lnTo>
                <a:lnTo>
                  <a:pt x="1191126" y="1842073"/>
                </a:lnTo>
                <a:lnTo>
                  <a:pt x="1176946" y="1828495"/>
                </a:lnTo>
                <a:lnTo>
                  <a:pt x="1113136" y="1828495"/>
                </a:lnTo>
                <a:lnTo>
                  <a:pt x="1091867" y="1828495"/>
                </a:lnTo>
                <a:lnTo>
                  <a:pt x="1077687" y="1828495"/>
                </a:lnTo>
                <a:lnTo>
                  <a:pt x="1056417" y="1823969"/>
                </a:lnTo>
                <a:lnTo>
                  <a:pt x="1042237" y="1823969"/>
                </a:lnTo>
                <a:lnTo>
                  <a:pt x="1013875" y="1823969"/>
                </a:lnTo>
                <a:lnTo>
                  <a:pt x="999696" y="1823969"/>
                </a:lnTo>
                <a:lnTo>
                  <a:pt x="978426" y="1819443"/>
                </a:lnTo>
                <a:lnTo>
                  <a:pt x="964246" y="1805865"/>
                </a:lnTo>
                <a:lnTo>
                  <a:pt x="942976" y="1805865"/>
                </a:lnTo>
                <a:lnTo>
                  <a:pt x="928796" y="1805865"/>
                </a:lnTo>
                <a:lnTo>
                  <a:pt x="921706" y="1805865"/>
                </a:lnTo>
                <a:lnTo>
                  <a:pt x="907526" y="1805865"/>
                </a:lnTo>
                <a:lnTo>
                  <a:pt x="900436" y="1801339"/>
                </a:lnTo>
                <a:lnTo>
                  <a:pt x="872076" y="1796813"/>
                </a:lnTo>
                <a:lnTo>
                  <a:pt x="857895" y="1796813"/>
                </a:lnTo>
                <a:lnTo>
                  <a:pt x="829535" y="1796813"/>
                </a:lnTo>
                <a:lnTo>
                  <a:pt x="815355" y="1796813"/>
                </a:lnTo>
                <a:lnTo>
                  <a:pt x="794085" y="1792287"/>
                </a:lnTo>
                <a:lnTo>
                  <a:pt x="765725" y="1787761"/>
                </a:lnTo>
                <a:lnTo>
                  <a:pt x="744455" y="1787761"/>
                </a:lnTo>
                <a:lnTo>
                  <a:pt x="723185" y="1787761"/>
                </a:lnTo>
                <a:lnTo>
                  <a:pt x="701915" y="1792287"/>
                </a:lnTo>
                <a:lnTo>
                  <a:pt x="673554" y="1792287"/>
                </a:lnTo>
                <a:lnTo>
                  <a:pt x="645194" y="1792287"/>
                </a:lnTo>
                <a:lnTo>
                  <a:pt x="631014" y="1787761"/>
                </a:lnTo>
                <a:lnTo>
                  <a:pt x="609744" y="1774183"/>
                </a:lnTo>
                <a:lnTo>
                  <a:pt x="595564" y="1774183"/>
                </a:lnTo>
                <a:lnTo>
                  <a:pt x="531754" y="1774183"/>
                </a:lnTo>
                <a:lnTo>
                  <a:pt x="460853" y="1774183"/>
                </a:lnTo>
                <a:lnTo>
                  <a:pt x="389953" y="1756079"/>
                </a:lnTo>
                <a:lnTo>
                  <a:pt x="354502" y="1756079"/>
                </a:lnTo>
                <a:lnTo>
                  <a:pt x="304872" y="1765131"/>
                </a:lnTo>
                <a:lnTo>
                  <a:pt x="248152" y="1765131"/>
                </a:lnTo>
                <a:lnTo>
                  <a:pt x="191431" y="1751553"/>
                </a:lnTo>
                <a:lnTo>
                  <a:pt x="141801" y="1751553"/>
                </a:lnTo>
                <a:lnTo>
                  <a:pt x="127621" y="1747027"/>
                </a:lnTo>
                <a:lnTo>
                  <a:pt x="120531" y="1742501"/>
                </a:lnTo>
                <a:lnTo>
                  <a:pt x="99261" y="1742501"/>
                </a:lnTo>
                <a:lnTo>
                  <a:pt x="92171" y="1742501"/>
                </a:lnTo>
                <a:lnTo>
                  <a:pt x="70901" y="1737975"/>
                </a:lnTo>
                <a:lnTo>
                  <a:pt x="49630" y="1737975"/>
                </a:lnTo>
                <a:lnTo>
                  <a:pt x="28360" y="1724397"/>
                </a:lnTo>
                <a:lnTo>
                  <a:pt x="0" y="1701768"/>
                </a:lnTo>
                <a:lnTo>
                  <a:pt x="35450" y="1706294"/>
                </a:lnTo>
                <a:lnTo>
                  <a:pt x="70901" y="1715346"/>
                </a:lnTo>
                <a:lnTo>
                  <a:pt x="120531" y="1719872"/>
                </a:lnTo>
                <a:lnTo>
                  <a:pt x="155981" y="1719872"/>
                </a:lnTo>
                <a:lnTo>
                  <a:pt x="170161" y="1719872"/>
                </a:lnTo>
                <a:lnTo>
                  <a:pt x="198521" y="1724397"/>
                </a:lnTo>
                <a:lnTo>
                  <a:pt x="212701" y="1728923"/>
                </a:lnTo>
                <a:lnTo>
                  <a:pt x="319052" y="1719872"/>
                </a:lnTo>
                <a:lnTo>
                  <a:pt x="432493" y="1719872"/>
                </a:lnTo>
                <a:lnTo>
                  <a:pt x="425403" y="1715346"/>
                </a:lnTo>
                <a:lnTo>
                  <a:pt x="425403" y="1706294"/>
                </a:lnTo>
                <a:lnTo>
                  <a:pt x="425403" y="1701768"/>
                </a:lnTo>
                <a:lnTo>
                  <a:pt x="425403" y="1697242"/>
                </a:lnTo>
                <a:lnTo>
                  <a:pt x="425403" y="1692716"/>
                </a:lnTo>
                <a:lnTo>
                  <a:pt x="446673" y="1692716"/>
                </a:lnTo>
                <a:lnTo>
                  <a:pt x="545934" y="1683664"/>
                </a:lnTo>
                <a:lnTo>
                  <a:pt x="652284" y="1683664"/>
                </a:lnTo>
                <a:lnTo>
                  <a:pt x="765725" y="1697242"/>
                </a:lnTo>
                <a:lnTo>
                  <a:pt x="794085" y="1697242"/>
                </a:lnTo>
                <a:lnTo>
                  <a:pt x="829535" y="1697242"/>
                </a:lnTo>
                <a:lnTo>
                  <a:pt x="857895" y="1701768"/>
                </a:lnTo>
                <a:lnTo>
                  <a:pt x="971336" y="1697242"/>
                </a:lnTo>
                <a:lnTo>
                  <a:pt x="1084777" y="1697242"/>
                </a:lnTo>
                <a:lnTo>
                  <a:pt x="1106047" y="1697242"/>
                </a:lnTo>
                <a:lnTo>
                  <a:pt x="1120226" y="1697242"/>
                </a:lnTo>
                <a:lnTo>
                  <a:pt x="1141496" y="1701768"/>
                </a:lnTo>
                <a:lnTo>
                  <a:pt x="1148587" y="1715346"/>
                </a:lnTo>
                <a:lnTo>
                  <a:pt x="1176946" y="1719872"/>
                </a:lnTo>
                <a:lnTo>
                  <a:pt x="1198217" y="1719872"/>
                </a:lnTo>
                <a:lnTo>
                  <a:pt x="1226577" y="1719872"/>
                </a:lnTo>
                <a:lnTo>
                  <a:pt x="1254937" y="1719872"/>
                </a:lnTo>
                <a:lnTo>
                  <a:pt x="1276207" y="1719872"/>
                </a:lnTo>
                <a:lnTo>
                  <a:pt x="1290387" y="1724397"/>
                </a:lnTo>
                <a:lnTo>
                  <a:pt x="1290387" y="1728923"/>
                </a:lnTo>
                <a:lnTo>
                  <a:pt x="1304567" y="1728923"/>
                </a:lnTo>
                <a:lnTo>
                  <a:pt x="1375467" y="1719872"/>
                </a:lnTo>
                <a:lnTo>
                  <a:pt x="1453458" y="1719872"/>
                </a:lnTo>
                <a:lnTo>
                  <a:pt x="1474728" y="1719872"/>
                </a:lnTo>
                <a:lnTo>
                  <a:pt x="1488908" y="1724397"/>
                </a:lnTo>
                <a:lnTo>
                  <a:pt x="1495998" y="1737975"/>
                </a:lnTo>
                <a:lnTo>
                  <a:pt x="1552719" y="1728923"/>
                </a:lnTo>
                <a:lnTo>
                  <a:pt x="1595259" y="1724397"/>
                </a:lnTo>
                <a:lnTo>
                  <a:pt x="1637799" y="1719872"/>
                </a:lnTo>
                <a:lnTo>
                  <a:pt x="1659069" y="1724397"/>
                </a:lnTo>
                <a:lnTo>
                  <a:pt x="1666159" y="1719872"/>
                </a:lnTo>
                <a:lnTo>
                  <a:pt x="1673249" y="1715346"/>
                </a:lnTo>
                <a:lnTo>
                  <a:pt x="1687429" y="1701768"/>
                </a:lnTo>
                <a:lnTo>
                  <a:pt x="1446368" y="1670086"/>
                </a:lnTo>
                <a:lnTo>
                  <a:pt x="1198217" y="1642931"/>
                </a:lnTo>
                <a:lnTo>
                  <a:pt x="1184036" y="1633879"/>
                </a:lnTo>
                <a:lnTo>
                  <a:pt x="1176946" y="1629353"/>
                </a:lnTo>
                <a:lnTo>
                  <a:pt x="1162767" y="1624827"/>
                </a:lnTo>
                <a:lnTo>
                  <a:pt x="1148587" y="1624827"/>
                </a:lnTo>
                <a:lnTo>
                  <a:pt x="1113136" y="1624827"/>
                </a:lnTo>
                <a:lnTo>
                  <a:pt x="1077687" y="1629353"/>
                </a:lnTo>
                <a:lnTo>
                  <a:pt x="1035146" y="1629353"/>
                </a:lnTo>
                <a:lnTo>
                  <a:pt x="999696" y="1629353"/>
                </a:lnTo>
                <a:lnTo>
                  <a:pt x="964246" y="1624827"/>
                </a:lnTo>
                <a:lnTo>
                  <a:pt x="921706" y="1606723"/>
                </a:lnTo>
                <a:lnTo>
                  <a:pt x="758635" y="1606723"/>
                </a:lnTo>
                <a:lnTo>
                  <a:pt x="744455" y="1606723"/>
                </a:lnTo>
                <a:lnTo>
                  <a:pt x="723185" y="1615775"/>
                </a:lnTo>
                <a:lnTo>
                  <a:pt x="701915" y="1606723"/>
                </a:lnTo>
                <a:lnTo>
                  <a:pt x="680644" y="1602197"/>
                </a:lnTo>
                <a:lnTo>
                  <a:pt x="673554" y="1602197"/>
                </a:lnTo>
                <a:lnTo>
                  <a:pt x="652284" y="1597671"/>
                </a:lnTo>
                <a:lnTo>
                  <a:pt x="645194" y="1593145"/>
                </a:lnTo>
                <a:lnTo>
                  <a:pt x="638104" y="1593145"/>
                </a:lnTo>
                <a:lnTo>
                  <a:pt x="631014" y="1584093"/>
                </a:lnTo>
                <a:lnTo>
                  <a:pt x="645194" y="1579567"/>
                </a:lnTo>
                <a:lnTo>
                  <a:pt x="673554" y="1575041"/>
                </a:lnTo>
                <a:lnTo>
                  <a:pt x="687734" y="1575041"/>
                </a:lnTo>
                <a:lnTo>
                  <a:pt x="709005" y="1575041"/>
                </a:lnTo>
                <a:lnTo>
                  <a:pt x="730275" y="1575041"/>
                </a:lnTo>
                <a:lnTo>
                  <a:pt x="1013875" y="1575041"/>
                </a:lnTo>
                <a:lnTo>
                  <a:pt x="1311657" y="1575041"/>
                </a:lnTo>
                <a:lnTo>
                  <a:pt x="1332927" y="1575041"/>
                </a:lnTo>
                <a:lnTo>
                  <a:pt x="1347107" y="1570515"/>
                </a:lnTo>
                <a:lnTo>
                  <a:pt x="1368378" y="1561463"/>
                </a:lnTo>
                <a:lnTo>
                  <a:pt x="1382558" y="1556937"/>
                </a:lnTo>
                <a:lnTo>
                  <a:pt x="1403828" y="1552411"/>
                </a:lnTo>
                <a:lnTo>
                  <a:pt x="1418008" y="1547885"/>
                </a:lnTo>
                <a:lnTo>
                  <a:pt x="1446368" y="1543359"/>
                </a:lnTo>
                <a:lnTo>
                  <a:pt x="1460548" y="1543359"/>
                </a:lnTo>
                <a:lnTo>
                  <a:pt x="1481818" y="1534307"/>
                </a:lnTo>
                <a:lnTo>
                  <a:pt x="1488908" y="1525255"/>
                </a:lnTo>
                <a:lnTo>
                  <a:pt x="1495998" y="1511677"/>
                </a:lnTo>
                <a:lnTo>
                  <a:pt x="1488908" y="1511677"/>
                </a:lnTo>
                <a:lnTo>
                  <a:pt x="1481818" y="1507151"/>
                </a:lnTo>
                <a:lnTo>
                  <a:pt x="1460548" y="1498099"/>
                </a:lnTo>
                <a:lnTo>
                  <a:pt x="1453458" y="1498099"/>
                </a:lnTo>
                <a:lnTo>
                  <a:pt x="1439278" y="1502625"/>
                </a:lnTo>
                <a:lnTo>
                  <a:pt x="1432188" y="1511677"/>
                </a:lnTo>
                <a:lnTo>
                  <a:pt x="1410918" y="1511677"/>
                </a:lnTo>
                <a:lnTo>
                  <a:pt x="1332927" y="1498099"/>
                </a:lnTo>
                <a:lnTo>
                  <a:pt x="1254937" y="1479995"/>
                </a:lnTo>
                <a:lnTo>
                  <a:pt x="1176946" y="1448313"/>
                </a:lnTo>
                <a:lnTo>
                  <a:pt x="1141496" y="1448313"/>
                </a:lnTo>
                <a:lnTo>
                  <a:pt x="1106047" y="1439261"/>
                </a:lnTo>
                <a:lnTo>
                  <a:pt x="1077687" y="1425683"/>
                </a:lnTo>
                <a:lnTo>
                  <a:pt x="985516" y="1421157"/>
                </a:lnTo>
                <a:lnTo>
                  <a:pt x="921706" y="1403054"/>
                </a:lnTo>
                <a:lnTo>
                  <a:pt x="850805" y="1366846"/>
                </a:lnTo>
                <a:lnTo>
                  <a:pt x="836625" y="1362320"/>
                </a:lnTo>
                <a:lnTo>
                  <a:pt x="829535" y="1362320"/>
                </a:lnTo>
                <a:lnTo>
                  <a:pt x="822445" y="1357794"/>
                </a:lnTo>
                <a:lnTo>
                  <a:pt x="815355" y="1357794"/>
                </a:lnTo>
                <a:lnTo>
                  <a:pt x="815355" y="1353268"/>
                </a:lnTo>
                <a:lnTo>
                  <a:pt x="765725" y="1353268"/>
                </a:lnTo>
                <a:lnTo>
                  <a:pt x="758635" y="1348742"/>
                </a:lnTo>
                <a:lnTo>
                  <a:pt x="751545" y="1339690"/>
                </a:lnTo>
                <a:lnTo>
                  <a:pt x="744455" y="1335164"/>
                </a:lnTo>
                <a:lnTo>
                  <a:pt x="723185" y="1335164"/>
                </a:lnTo>
                <a:lnTo>
                  <a:pt x="709005" y="1330638"/>
                </a:lnTo>
                <a:lnTo>
                  <a:pt x="645194" y="1330638"/>
                </a:lnTo>
                <a:lnTo>
                  <a:pt x="638104" y="1326112"/>
                </a:lnTo>
                <a:lnTo>
                  <a:pt x="616834" y="1317060"/>
                </a:lnTo>
                <a:lnTo>
                  <a:pt x="616834" y="1312534"/>
                </a:lnTo>
                <a:lnTo>
                  <a:pt x="631014" y="1308008"/>
                </a:lnTo>
                <a:lnTo>
                  <a:pt x="638104" y="1303482"/>
                </a:lnTo>
                <a:lnTo>
                  <a:pt x="645194" y="1303482"/>
                </a:lnTo>
                <a:lnTo>
                  <a:pt x="652284" y="1308008"/>
                </a:lnTo>
                <a:lnTo>
                  <a:pt x="673554" y="1308008"/>
                </a:lnTo>
                <a:lnTo>
                  <a:pt x="680644" y="1308008"/>
                </a:lnTo>
                <a:lnTo>
                  <a:pt x="680644" y="1312534"/>
                </a:lnTo>
                <a:lnTo>
                  <a:pt x="744455" y="1312534"/>
                </a:lnTo>
                <a:lnTo>
                  <a:pt x="751545" y="1317060"/>
                </a:lnTo>
                <a:lnTo>
                  <a:pt x="751545" y="1326112"/>
                </a:lnTo>
                <a:lnTo>
                  <a:pt x="758635" y="1330638"/>
                </a:lnTo>
                <a:lnTo>
                  <a:pt x="822445" y="1330638"/>
                </a:lnTo>
                <a:lnTo>
                  <a:pt x="829535" y="1330638"/>
                </a:lnTo>
                <a:lnTo>
                  <a:pt x="836625" y="1335164"/>
                </a:lnTo>
                <a:lnTo>
                  <a:pt x="850805" y="1335164"/>
                </a:lnTo>
                <a:lnTo>
                  <a:pt x="872076" y="1335164"/>
                </a:lnTo>
                <a:lnTo>
                  <a:pt x="893346" y="1339690"/>
                </a:lnTo>
                <a:lnTo>
                  <a:pt x="907526" y="1348742"/>
                </a:lnTo>
                <a:lnTo>
                  <a:pt x="935886" y="1339690"/>
                </a:lnTo>
                <a:lnTo>
                  <a:pt x="971336" y="1335164"/>
                </a:lnTo>
                <a:lnTo>
                  <a:pt x="999696" y="1335164"/>
                </a:lnTo>
                <a:lnTo>
                  <a:pt x="1020965" y="1326112"/>
                </a:lnTo>
                <a:lnTo>
                  <a:pt x="1049327" y="1312534"/>
                </a:lnTo>
                <a:lnTo>
                  <a:pt x="1077687" y="1298956"/>
                </a:lnTo>
                <a:lnTo>
                  <a:pt x="1113136" y="1280852"/>
                </a:lnTo>
                <a:lnTo>
                  <a:pt x="1148587" y="1267274"/>
                </a:lnTo>
                <a:lnTo>
                  <a:pt x="1191126" y="1262748"/>
                </a:lnTo>
                <a:lnTo>
                  <a:pt x="1219487" y="1267274"/>
                </a:lnTo>
                <a:lnTo>
                  <a:pt x="1240757" y="1276326"/>
                </a:lnTo>
                <a:lnTo>
                  <a:pt x="1276207" y="1289904"/>
                </a:lnTo>
                <a:lnTo>
                  <a:pt x="1297477" y="1289904"/>
                </a:lnTo>
                <a:lnTo>
                  <a:pt x="1311657" y="1289904"/>
                </a:lnTo>
                <a:lnTo>
                  <a:pt x="1332927" y="1289904"/>
                </a:lnTo>
                <a:lnTo>
                  <a:pt x="1347107" y="1298956"/>
                </a:lnTo>
                <a:lnTo>
                  <a:pt x="1368378" y="1308008"/>
                </a:lnTo>
                <a:lnTo>
                  <a:pt x="1375467" y="1308008"/>
                </a:lnTo>
                <a:lnTo>
                  <a:pt x="1439278" y="1308008"/>
                </a:lnTo>
                <a:lnTo>
                  <a:pt x="1510178" y="1303482"/>
                </a:lnTo>
                <a:lnTo>
                  <a:pt x="1581079" y="1312534"/>
                </a:lnTo>
                <a:lnTo>
                  <a:pt x="1595259" y="1312534"/>
                </a:lnTo>
                <a:lnTo>
                  <a:pt x="1602349" y="1312534"/>
                </a:lnTo>
                <a:lnTo>
                  <a:pt x="1616529" y="1312534"/>
                </a:lnTo>
                <a:lnTo>
                  <a:pt x="1623619" y="1312534"/>
                </a:lnTo>
                <a:lnTo>
                  <a:pt x="1630709" y="1312534"/>
                </a:lnTo>
                <a:lnTo>
                  <a:pt x="1630709" y="1308008"/>
                </a:lnTo>
                <a:lnTo>
                  <a:pt x="1623619" y="1303482"/>
                </a:lnTo>
                <a:lnTo>
                  <a:pt x="1616529" y="1298956"/>
                </a:lnTo>
                <a:lnTo>
                  <a:pt x="1602349" y="1289904"/>
                </a:lnTo>
                <a:lnTo>
                  <a:pt x="1545629" y="1285378"/>
                </a:lnTo>
                <a:lnTo>
                  <a:pt x="1481818" y="1280852"/>
                </a:lnTo>
                <a:lnTo>
                  <a:pt x="1432188" y="1262748"/>
                </a:lnTo>
                <a:lnTo>
                  <a:pt x="1418008" y="1262748"/>
                </a:lnTo>
                <a:lnTo>
                  <a:pt x="1410918" y="1262748"/>
                </a:lnTo>
                <a:lnTo>
                  <a:pt x="1396738" y="1258222"/>
                </a:lnTo>
                <a:lnTo>
                  <a:pt x="1382558" y="1258222"/>
                </a:lnTo>
                <a:lnTo>
                  <a:pt x="1375467" y="1253696"/>
                </a:lnTo>
                <a:lnTo>
                  <a:pt x="1368378" y="1253696"/>
                </a:lnTo>
                <a:lnTo>
                  <a:pt x="1340017" y="1253696"/>
                </a:lnTo>
                <a:lnTo>
                  <a:pt x="1311657" y="1253696"/>
                </a:lnTo>
                <a:lnTo>
                  <a:pt x="1290387" y="1253696"/>
                </a:lnTo>
                <a:lnTo>
                  <a:pt x="1290387" y="1235592"/>
                </a:lnTo>
                <a:lnTo>
                  <a:pt x="1297477" y="1231066"/>
                </a:lnTo>
                <a:lnTo>
                  <a:pt x="1311657" y="1226540"/>
                </a:lnTo>
                <a:lnTo>
                  <a:pt x="1325837" y="1217488"/>
                </a:lnTo>
                <a:lnTo>
                  <a:pt x="1340017" y="1217488"/>
                </a:lnTo>
                <a:lnTo>
                  <a:pt x="1361288" y="1217488"/>
                </a:lnTo>
                <a:lnTo>
                  <a:pt x="1375467" y="1217488"/>
                </a:lnTo>
                <a:lnTo>
                  <a:pt x="1396738" y="1212962"/>
                </a:lnTo>
                <a:lnTo>
                  <a:pt x="1403828" y="1208437"/>
                </a:lnTo>
                <a:lnTo>
                  <a:pt x="1410918" y="1194858"/>
                </a:lnTo>
                <a:lnTo>
                  <a:pt x="1418008" y="1190333"/>
                </a:lnTo>
                <a:lnTo>
                  <a:pt x="1432188" y="1190333"/>
                </a:lnTo>
                <a:lnTo>
                  <a:pt x="1432188" y="1194858"/>
                </a:lnTo>
                <a:lnTo>
                  <a:pt x="1439278" y="1185807"/>
                </a:lnTo>
                <a:lnTo>
                  <a:pt x="1453458" y="1181281"/>
                </a:lnTo>
                <a:lnTo>
                  <a:pt x="1460548" y="1181281"/>
                </a:lnTo>
                <a:lnTo>
                  <a:pt x="1481818" y="1181281"/>
                </a:lnTo>
                <a:lnTo>
                  <a:pt x="1701610" y="1181281"/>
                </a:lnTo>
                <a:lnTo>
                  <a:pt x="1694520" y="1167703"/>
                </a:lnTo>
                <a:lnTo>
                  <a:pt x="1687429" y="1167703"/>
                </a:lnTo>
                <a:lnTo>
                  <a:pt x="1666159" y="1163177"/>
                </a:lnTo>
                <a:lnTo>
                  <a:pt x="1651979" y="1163177"/>
                </a:lnTo>
                <a:lnTo>
                  <a:pt x="1637799" y="1154125"/>
                </a:lnTo>
                <a:lnTo>
                  <a:pt x="1630709" y="1154125"/>
                </a:lnTo>
                <a:lnTo>
                  <a:pt x="1623619" y="1154125"/>
                </a:lnTo>
                <a:lnTo>
                  <a:pt x="1602349" y="1154125"/>
                </a:lnTo>
                <a:lnTo>
                  <a:pt x="1595259" y="1154125"/>
                </a:lnTo>
                <a:lnTo>
                  <a:pt x="1595259" y="1145073"/>
                </a:lnTo>
                <a:lnTo>
                  <a:pt x="1595259" y="1140547"/>
                </a:lnTo>
                <a:lnTo>
                  <a:pt x="1595259" y="1136021"/>
                </a:lnTo>
                <a:lnTo>
                  <a:pt x="1602349" y="1131495"/>
                </a:lnTo>
                <a:lnTo>
                  <a:pt x="1616529" y="1131495"/>
                </a:lnTo>
                <a:lnTo>
                  <a:pt x="1651979" y="1122443"/>
                </a:lnTo>
                <a:lnTo>
                  <a:pt x="1687429" y="1122443"/>
                </a:lnTo>
                <a:lnTo>
                  <a:pt x="1715790" y="1131495"/>
                </a:lnTo>
                <a:lnTo>
                  <a:pt x="1737060" y="1136021"/>
                </a:lnTo>
                <a:lnTo>
                  <a:pt x="1751240" y="1140547"/>
                </a:lnTo>
                <a:lnTo>
                  <a:pt x="1772510" y="1140547"/>
                </a:lnTo>
                <a:lnTo>
                  <a:pt x="1786690" y="1140547"/>
                </a:lnTo>
                <a:lnTo>
                  <a:pt x="1807960" y="1145073"/>
                </a:lnTo>
                <a:lnTo>
                  <a:pt x="1815050" y="1145073"/>
                </a:lnTo>
                <a:lnTo>
                  <a:pt x="1836320" y="1140547"/>
                </a:lnTo>
                <a:lnTo>
                  <a:pt x="1850500" y="1140547"/>
                </a:lnTo>
                <a:lnTo>
                  <a:pt x="1871770" y="1140547"/>
                </a:lnTo>
                <a:lnTo>
                  <a:pt x="1885951" y="1140547"/>
                </a:lnTo>
                <a:lnTo>
                  <a:pt x="1878861" y="1131495"/>
                </a:lnTo>
                <a:lnTo>
                  <a:pt x="1857591" y="1131495"/>
                </a:lnTo>
                <a:lnTo>
                  <a:pt x="1850500" y="1122443"/>
                </a:lnTo>
                <a:lnTo>
                  <a:pt x="1843410" y="1122443"/>
                </a:lnTo>
                <a:lnTo>
                  <a:pt x="1843410" y="1117917"/>
                </a:lnTo>
                <a:lnTo>
                  <a:pt x="1843410" y="1113391"/>
                </a:lnTo>
                <a:lnTo>
                  <a:pt x="1850500" y="1113391"/>
                </a:lnTo>
                <a:lnTo>
                  <a:pt x="1857591" y="1108865"/>
                </a:lnTo>
                <a:lnTo>
                  <a:pt x="1871770" y="1108865"/>
                </a:lnTo>
                <a:lnTo>
                  <a:pt x="1885951" y="1104339"/>
                </a:lnTo>
                <a:lnTo>
                  <a:pt x="1893041" y="1095287"/>
                </a:lnTo>
                <a:lnTo>
                  <a:pt x="1893041" y="1090761"/>
                </a:lnTo>
                <a:lnTo>
                  <a:pt x="1893041" y="1081709"/>
                </a:lnTo>
                <a:lnTo>
                  <a:pt x="1885951" y="1072657"/>
                </a:lnTo>
                <a:lnTo>
                  <a:pt x="1878861" y="1063605"/>
                </a:lnTo>
                <a:lnTo>
                  <a:pt x="1857591" y="1059079"/>
                </a:lnTo>
                <a:lnTo>
                  <a:pt x="1843410" y="1059079"/>
                </a:lnTo>
                <a:lnTo>
                  <a:pt x="1729970" y="1045501"/>
                </a:lnTo>
                <a:lnTo>
                  <a:pt x="1616529" y="1022871"/>
                </a:lnTo>
                <a:lnTo>
                  <a:pt x="1531449" y="1013819"/>
                </a:lnTo>
                <a:lnTo>
                  <a:pt x="1460548" y="1000241"/>
                </a:lnTo>
                <a:lnTo>
                  <a:pt x="1396738" y="968560"/>
                </a:lnTo>
                <a:lnTo>
                  <a:pt x="1375467" y="968560"/>
                </a:lnTo>
                <a:lnTo>
                  <a:pt x="1361288" y="968560"/>
                </a:lnTo>
                <a:lnTo>
                  <a:pt x="1340017" y="964034"/>
                </a:lnTo>
                <a:lnTo>
                  <a:pt x="1325837" y="959508"/>
                </a:lnTo>
                <a:lnTo>
                  <a:pt x="1311657" y="950456"/>
                </a:lnTo>
                <a:lnTo>
                  <a:pt x="1304567" y="950456"/>
                </a:lnTo>
                <a:lnTo>
                  <a:pt x="1290387" y="945930"/>
                </a:lnTo>
                <a:lnTo>
                  <a:pt x="1276207" y="945930"/>
                </a:lnTo>
                <a:lnTo>
                  <a:pt x="1262027" y="941404"/>
                </a:lnTo>
                <a:lnTo>
                  <a:pt x="1254937" y="927826"/>
                </a:lnTo>
                <a:lnTo>
                  <a:pt x="1162767" y="918774"/>
                </a:lnTo>
                <a:lnTo>
                  <a:pt x="1106047" y="887092"/>
                </a:lnTo>
                <a:lnTo>
                  <a:pt x="1091867" y="887092"/>
                </a:lnTo>
                <a:lnTo>
                  <a:pt x="1077687" y="878040"/>
                </a:lnTo>
                <a:lnTo>
                  <a:pt x="1070597" y="878040"/>
                </a:lnTo>
                <a:lnTo>
                  <a:pt x="1070597" y="873514"/>
                </a:lnTo>
                <a:lnTo>
                  <a:pt x="1056417" y="868988"/>
                </a:lnTo>
                <a:lnTo>
                  <a:pt x="971336" y="846358"/>
                </a:lnTo>
                <a:lnTo>
                  <a:pt x="900436" y="814676"/>
                </a:lnTo>
                <a:lnTo>
                  <a:pt x="872076" y="805624"/>
                </a:lnTo>
                <a:lnTo>
                  <a:pt x="857895" y="796572"/>
                </a:lnTo>
                <a:lnTo>
                  <a:pt x="850805" y="787520"/>
                </a:lnTo>
                <a:lnTo>
                  <a:pt x="822445" y="787520"/>
                </a:lnTo>
                <a:lnTo>
                  <a:pt x="801175" y="773942"/>
                </a:lnTo>
                <a:lnTo>
                  <a:pt x="786995" y="764891"/>
                </a:lnTo>
                <a:lnTo>
                  <a:pt x="765725" y="764891"/>
                </a:lnTo>
                <a:lnTo>
                  <a:pt x="751545" y="755839"/>
                </a:lnTo>
                <a:lnTo>
                  <a:pt x="744455" y="755839"/>
                </a:lnTo>
                <a:lnTo>
                  <a:pt x="730275" y="751313"/>
                </a:lnTo>
                <a:lnTo>
                  <a:pt x="723185" y="746787"/>
                </a:lnTo>
                <a:lnTo>
                  <a:pt x="709005" y="742261"/>
                </a:lnTo>
                <a:lnTo>
                  <a:pt x="701915" y="733209"/>
                </a:lnTo>
                <a:lnTo>
                  <a:pt x="680644" y="728683"/>
                </a:lnTo>
                <a:lnTo>
                  <a:pt x="673554" y="728683"/>
                </a:lnTo>
                <a:lnTo>
                  <a:pt x="666464" y="728683"/>
                </a:lnTo>
                <a:lnTo>
                  <a:pt x="652284" y="724157"/>
                </a:lnTo>
                <a:lnTo>
                  <a:pt x="645194" y="724157"/>
                </a:lnTo>
                <a:lnTo>
                  <a:pt x="631014" y="724157"/>
                </a:lnTo>
                <a:lnTo>
                  <a:pt x="616834" y="719631"/>
                </a:lnTo>
                <a:lnTo>
                  <a:pt x="609744" y="715105"/>
                </a:lnTo>
                <a:lnTo>
                  <a:pt x="595564" y="706053"/>
                </a:lnTo>
                <a:lnTo>
                  <a:pt x="581384" y="706053"/>
                </a:lnTo>
                <a:lnTo>
                  <a:pt x="567204" y="706053"/>
                </a:lnTo>
                <a:lnTo>
                  <a:pt x="545934" y="706053"/>
                </a:lnTo>
                <a:lnTo>
                  <a:pt x="538844" y="706053"/>
                </a:lnTo>
                <a:lnTo>
                  <a:pt x="531754" y="701527"/>
                </a:lnTo>
                <a:lnTo>
                  <a:pt x="510483" y="697001"/>
                </a:lnTo>
                <a:lnTo>
                  <a:pt x="496303" y="692475"/>
                </a:lnTo>
                <a:lnTo>
                  <a:pt x="475033" y="678897"/>
                </a:lnTo>
                <a:lnTo>
                  <a:pt x="453763" y="669845"/>
                </a:lnTo>
                <a:lnTo>
                  <a:pt x="538844" y="665319"/>
                </a:lnTo>
                <a:lnTo>
                  <a:pt x="631014" y="669845"/>
                </a:lnTo>
                <a:lnTo>
                  <a:pt x="645194" y="669845"/>
                </a:lnTo>
                <a:lnTo>
                  <a:pt x="652284" y="669845"/>
                </a:lnTo>
                <a:lnTo>
                  <a:pt x="673554" y="669845"/>
                </a:lnTo>
                <a:lnTo>
                  <a:pt x="680644" y="674371"/>
                </a:lnTo>
                <a:lnTo>
                  <a:pt x="701915" y="678897"/>
                </a:lnTo>
                <a:lnTo>
                  <a:pt x="709005" y="678897"/>
                </a:lnTo>
                <a:lnTo>
                  <a:pt x="723185" y="678897"/>
                </a:lnTo>
                <a:lnTo>
                  <a:pt x="730275" y="674371"/>
                </a:lnTo>
                <a:lnTo>
                  <a:pt x="744455" y="674371"/>
                </a:lnTo>
                <a:lnTo>
                  <a:pt x="751545" y="678897"/>
                </a:lnTo>
                <a:lnTo>
                  <a:pt x="758635" y="683423"/>
                </a:lnTo>
                <a:lnTo>
                  <a:pt x="779905" y="692475"/>
                </a:lnTo>
                <a:lnTo>
                  <a:pt x="794085" y="697001"/>
                </a:lnTo>
                <a:lnTo>
                  <a:pt x="815355" y="701527"/>
                </a:lnTo>
                <a:lnTo>
                  <a:pt x="872076" y="678897"/>
                </a:lnTo>
                <a:lnTo>
                  <a:pt x="942976" y="674371"/>
                </a:lnTo>
                <a:lnTo>
                  <a:pt x="1020965" y="692475"/>
                </a:lnTo>
                <a:lnTo>
                  <a:pt x="1035146" y="692475"/>
                </a:lnTo>
                <a:lnTo>
                  <a:pt x="1049327" y="692475"/>
                </a:lnTo>
                <a:lnTo>
                  <a:pt x="1056417" y="692475"/>
                </a:lnTo>
                <a:lnTo>
                  <a:pt x="1077687" y="692475"/>
                </a:lnTo>
                <a:lnTo>
                  <a:pt x="1084777" y="692475"/>
                </a:lnTo>
                <a:lnTo>
                  <a:pt x="1106047" y="701527"/>
                </a:lnTo>
                <a:lnTo>
                  <a:pt x="1113136" y="701527"/>
                </a:lnTo>
                <a:lnTo>
                  <a:pt x="1120226" y="701527"/>
                </a:lnTo>
                <a:lnTo>
                  <a:pt x="1141496" y="706053"/>
                </a:lnTo>
                <a:lnTo>
                  <a:pt x="1155677" y="706053"/>
                </a:lnTo>
                <a:lnTo>
                  <a:pt x="1162767" y="706053"/>
                </a:lnTo>
                <a:lnTo>
                  <a:pt x="1176946" y="706053"/>
                </a:lnTo>
                <a:lnTo>
                  <a:pt x="1184036" y="706053"/>
                </a:lnTo>
                <a:lnTo>
                  <a:pt x="1191126" y="701527"/>
                </a:lnTo>
                <a:lnTo>
                  <a:pt x="1184036" y="697001"/>
                </a:lnTo>
                <a:lnTo>
                  <a:pt x="1184036" y="692475"/>
                </a:lnTo>
                <a:lnTo>
                  <a:pt x="1176946" y="683423"/>
                </a:lnTo>
                <a:lnTo>
                  <a:pt x="1148587" y="678897"/>
                </a:lnTo>
                <a:lnTo>
                  <a:pt x="1127316" y="674371"/>
                </a:lnTo>
                <a:lnTo>
                  <a:pt x="1113136" y="656267"/>
                </a:lnTo>
                <a:lnTo>
                  <a:pt x="1106047" y="656267"/>
                </a:lnTo>
                <a:lnTo>
                  <a:pt x="1084777" y="656267"/>
                </a:lnTo>
                <a:lnTo>
                  <a:pt x="1077687" y="651741"/>
                </a:lnTo>
                <a:lnTo>
                  <a:pt x="1056417" y="647215"/>
                </a:lnTo>
                <a:lnTo>
                  <a:pt x="1049327" y="642689"/>
                </a:lnTo>
                <a:lnTo>
                  <a:pt x="1035146" y="633637"/>
                </a:lnTo>
                <a:lnTo>
                  <a:pt x="1035146" y="629111"/>
                </a:lnTo>
                <a:lnTo>
                  <a:pt x="1020965" y="624585"/>
                </a:lnTo>
                <a:lnTo>
                  <a:pt x="1020965" y="620059"/>
                </a:lnTo>
                <a:lnTo>
                  <a:pt x="1020965" y="611007"/>
                </a:lnTo>
                <a:lnTo>
                  <a:pt x="1042237" y="606481"/>
                </a:lnTo>
                <a:lnTo>
                  <a:pt x="1056417" y="606481"/>
                </a:lnTo>
                <a:lnTo>
                  <a:pt x="1077687" y="611007"/>
                </a:lnTo>
                <a:lnTo>
                  <a:pt x="1113136" y="611007"/>
                </a:lnTo>
                <a:lnTo>
                  <a:pt x="1120226" y="606481"/>
                </a:lnTo>
                <a:lnTo>
                  <a:pt x="1127316" y="601955"/>
                </a:lnTo>
                <a:lnTo>
                  <a:pt x="1141496" y="597429"/>
                </a:lnTo>
                <a:lnTo>
                  <a:pt x="1127316" y="592903"/>
                </a:lnTo>
                <a:lnTo>
                  <a:pt x="1120226" y="592903"/>
                </a:lnTo>
                <a:lnTo>
                  <a:pt x="1113136" y="592903"/>
                </a:lnTo>
                <a:lnTo>
                  <a:pt x="1106047" y="583851"/>
                </a:lnTo>
                <a:lnTo>
                  <a:pt x="1106047" y="579325"/>
                </a:lnTo>
                <a:lnTo>
                  <a:pt x="1120226" y="570273"/>
                </a:lnTo>
                <a:lnTo>
                  <a:pt x="1148587" y="570273"/>
                </a:lnTo>
                <a:lnTo>
                  <a:pt x="1176946" y="574799"/>
                </a:lnTo>
                <a:lnTo>
                  <a:pt x="1191126" y="574799"/>
                </a:lnTo>
                <a:lnTo>
                  <a:pt x="1198217" y="579325"/>
                </a:lnTo>
                <a:lnTo>
                  <a:pt x="1205307" y="592903"/>
                </a:lnTo>
                <a:lnTo>
                  <a:pt x="1226577" y="592903"/>
                </a:lnTo>
                <a:lnTo>
                  <a:pt x="1240757" y="592903"/>
                </a:lnTo>
                <a:lnTo>
                  <a:pt x="1254937" y="592903"/>
                </a:lnTo>
                <a:lnTo>
                  <a:pt x="1269117" y="597429"/>
                </a:lnTo>
                <a:lnTo>
                  <a:pt x="1276207" y="597429"/>
                </a:lnTo>
                <a:lnTo>
                  <a:pt x="1290387" y="601955"/>
                </a:lnTo>
                <a:lnTo>
                  <a:pt x="1297477" y="601955"/>
                </a:lnTo>
                <a:lnTo>
                  <a:pt x="1311657" y="597429"/>
                </a:lnTo>
                <a:lnTo>
                  <a:pt x="1325837" y="597429"/>
                </a:lnTo>
                <a:lnTo>
                  <a:pt x="1340017" y="601955"/>
                </a:lnTo>
                <a:lnTo>
                  <a:pt x="1347107" y="611007"/>
                </a:lnTo>
                <a:lnTo>
                  <a:pt x="1375467" y="611007"/>
                </a:lnTo>
                <a:lnTo>
                  <a:pt x="1403828" y="611007"/>
                </a:lnTo>
                <a:lnTo>
                  <a:pt x="1432188" y="611007"/>
                </a:lnTo>
                <a:lnTo>
                  <a:pt x="1446368" y="611007"/>
                </a:lnTo>
                <a:lnTo>
                  <a:pt x="1460548" y="620059"/>
                </a:lnTo>
                <a:lnTo>
                  <a:pt x="1488908" y="624585"/>
                </a:lnTo>
                <a:lnTo>
                  <a:pt x="1495998" y="629111"/>
                </a:lnTo>
                <a:lnTo>
                  <a:pt x="1495998" y="633637"/>
                </a:lnTo>
                <a:lnTo>
                  <a:pt x="1510178" y="633637"/>
                </a:lnTo>
                <a:lnTo>
                  <a:pt x="1517268" y="642689"/>
                </a:lnTo>
                <a:lnTo>
                  <a:pt x="1524359" y="633637"/>
                </a:lnTo>
                <a:lnTo>
                  <a:pt x="1552719" y="624585"/>
                </a:lnTo>
                <a:lnTo>
                  <a:pt x="1581079" y="624585"/>
                </a:lnTo>
                <a:lnTo>
                  <a:pt x="1602349" y="620059"/>
                </a:lnTo>
                <a:lnTo>
                  <a:pt x="1637799" y="620059"/>
                </a:lnTo>
                <a:lnTo>
                  <a:pt x="1765420" y="629111"/>
                </a:lnTo>
                <a:lnTo>
                  <a:pt x="1885951" y="647215"/>
                </a:lnTo>
                <a:lnTo>
                  <a:pt x="2212093" y="647215"/>
                </a:lnTo>
                <a:lnTo>
                  <a:pt x="2275903" y="633637"/>
                </a:lnTo>
                <a:lnTo>
                  <a:pt x="2332623" y="633637"/>
                </a:lnTo>
                <a:lnTo>
                  <a:pt x="2389344" y="633637"/>
                </a:lnTo>
                <a:lnTo>
                  <a:pt x="2453153" y="624585"/>
                </a:lnTo>
                <a:lnTo>
                  <a:pt x="2509874" y="620059"/>
                </a:lnTo>
                <a:lnTo>
                  <a:pt x="2566594" y="601955"/>
                </a:lnTo>
                <a:lnTo>
                  <a:pt x="2609135" y="592903"/>
                </a:lnTo>
                <a:lnTo>
                  <a:pt x="2644585" y="597429"/>
                </a:lnTo>
                <a:lnTo>
                  <a:pt x="2687124" y="601955"/>
                </a:lnTo>
                <a:lnTo>
                  <a:pt x="2729665" y="597429"/>
                </a:lnTo>
                <a:lnTo>
                  <a:pt x="2750935" y="592903"/>
                </a:lnTo>
                <a:lnTo>
                  <a:pt x="2765115" y="583851"/>
                </a:lnTo>
                <a:lnTo>
                  <a:pt x="2786385" y="583851"/>
                </a:lnTo>
                <a:lnTo>
                  <a:pt x="2800565" y="583851"/>
                </a:lnTo>
                <a:lnTo>
                  <a:pt x="2821835" y="592903"/>
                </a:lnTo>
                <a:lnTo>
                  <a:pt x="2828925" y="592903"/>
                </a:lnTo>
                <a:lnTo>
                  <a:pt x="2843105" y="579325"/>
                </a:lnTo>
                <a:lnTo>
                  <a:pt x="2857285" y="574799"/>
                </a:lnTo>
                <a:lnTo>
                  <a:pt x="2878555" y="574799"/>
                </a:lnTo>
                <a:lnTo>
                  <a:pt x="2914006" y="574799"/>
                </a:lnTo>
                <a:lnTo>
                  <a:pt x="2935276" y="561221"/>
                </a:lnTo>
                <a:lnTo>
                  <a:pt x="2949456" y="561221"/>
                </a:lnTo>
                <a:lnTo>
                  <a:pt x="2977816" y="556695"/>
                </a:lnTo>
                <a:lnTo>
                  <a:pt x="2991996" y="556695"/>
                </a:lnTo>
                <a:lnTo>
                  <a:pt x="3048717" y="547644"/>
                </a:lnTo>
                <a:lnTo>
                  <a:pt x="3098347" y="547644"/>
                </a:lnTo>
                <a:lnTo>
                  <a:pt x="3147977" y="529540"/>
                </a:lnTo>
                <a:lnTo>
                  <a:pt x="3155067" y="529540"/>
                </a:lnTo>
                <a:lnTo>
                  <a:pt x="3162157" y="525014"/>
                </a:lnTo>
                <a:lnTo>
                  <a:pt x="3169247" y="525014"/>
                </a:lnTo>
                <a:lnTo>
                  <a:pt x="3183427" y="520488"/>
                </a:lnTo>
                <a:lnTo>
                  <a:pt x="3190517" y="511436"/>
                </a:lnTo>
                <a:lnTo>
                  <a:pt x="3183427" y="506910"/>
                </a:lnTo>
                <a:lnTo>
                  <a:pt x="3183427" y="497858"/>
                </a:lnTo>
                <a:lnTo>
                  <a:pt x="3162157" y="484280"/>
                </a:lnTo>
                <a:lnTo>
                  <a:pt x="3147977" y="484280"/>
                </a:lnTo>
                <a:lnTo>
                  <a:pt x="3133797" y="479754"/>
                </a:lnTo>
                <a:lnTo>
                  <a:pt x="3126707" y="479754"/>
                </a:lnTo>
                <a:lnTo>
                  <a:pt x="3119617" y="479754"/>
                </a:lnTo>
                <a:lnTo>
                  <a:pt x="3112527" y="475228"/>
                </a:lnTo>
                <a:lnTo>
                  <a:pt x="3112527" y="470702"/>
                </a:lnTo>
                <a:lnTo>
                  <a:pt x="3112527" y="461650"/>
                </a:lnTo>
                <a:lnTo>
                  <a:pt x="3112527" y="452598"/>
                </a:lnTo>
                <a:lnTo>
                  <a:pt x="3126707" y="439020"/>
                </a:lnTo>
                <a:lnTo>
                  <a:pt x="3147977" y="429968"/>
                </a:lnTo>
                <a:lnTo>
                  <a:pt x="3162157" y="429968"/>
                </a:lnTo>
                <a:lnTo>
                  <a:pt x="3183427" y="425442"/>
                </a:lnTo>
                <a:lnTo>
                  <a:pt x="3204697" y="416390"/>
                </a:lnTo>
                <a:lnTo>
                  <a:pt x="3204697" y="411864"/>
                </a:lnTo>
                <a:lnTo>
                  <a:pt x="3197607" y="398286"/>
                </a:lnTo>
                <a:lnTo>
                  <a:pt x="3197607" y="389234"/>
                </a:lnTo>
                <a:lnTo>
                  <a:pt x="3197607" y="380182"/>
                </a:lnTo>
                <a:lnTo>
                  <a:pt x="3183427" y="375656"/>
                </a:lnTo>
                <a:lnTo>
                  <a:pt x="3162157" y="366604"/>
                </a:lnTo>
                <a:lnTo>
                  <a:pt x="3162157" y="357552"/>
                </a:lnTo>
                <a:lnTo>
                  <a:pt x="3155067" y="353026"/>
                </a:lnTo>
                <a:lnTo>
                  <a:pt x="3155067" y="339448"/>
                </a:lnTo>
                <a:lnTo>
                  <a:pt x="3147977" y="316819"/>
                </a:lnTo>
                <a:lnTo>
                  <a:pt x="3133797" y="289663"/>
                </a:lnTo>
                <a:lnTo>
                  <a:pt x="3119617" y="262507"/>
                </a:lnTo>
                <a:lnTo>
                  <a:pt x="3098347" y="253455"/>
                </a:lnTo>
                <a:lnTo>
                  <a:pt x="3084167" y="239877"/>
                </a:lnTo>
                <a:lnTo>
                  <a:pt x="3062897" y="230825"/>
                </a:lnTo>
                <a:lnTo>
                  <a:pt x="3055807" y="217247"/>
                </a:lnTo>
                <a:lnTo>
                  <a:pt x="3055807" y="212721"/>
                </a:lnTo>
                <a:lnTo>
                  <a:pt x="3055807" y="194617"/>
                </a:lnTo>
                <a:lnTo>
                  <a:pt x="3055807" y="190091"/>
                </a:lnTo>
                <a:lnTo>
                  <a:pt x="3062897" y="190091"/>
                </a:lnTo>
                <a:lnTo>
                  <a:pt x="3077077" y="185565"/>
                </a:lnTo>
                <a:lnTo>
                  <a:pt x="3084167" y="181039"/>
                </a:lnTo>
                <a:lnTo>
                  <a:pt x="3084167" y="171987"/>
                </a:lnTo>
                <a:lnTo>
                  <a:pt x="3091257" y="171987"/>
                </a:lnTo>
                <a:lnTo>
                  <a:pt x="3112527" y="162935"/>
                </a:lnTo>
                <a:lnTo>
                  <a:pt x="3112527" y="158409"/>
                </a:lnTo>
                <a:lnTo>
                  <a:pt x="3119617" y="158409"/>
                </a:lnTo>
                <a:lnTo>
                  <a:pt x="3119617" y="153883"/>
                </a:lnTo>
                <a:lnTo>
                  <a:pt x="3133797" y="153883"/>
                </a:lnTo>
                <a:lnTo>
                  <a:pt x="3147977" y="153883"/>
                </a:lnTo>
                <a:lnTo>
                  <a:pt x="3162157" y="158409"/>
                </a:lnTo>
                <a:lnTo>
                  <a:pt x="3183427" y="162935"/>
                </a:lnTo>
                <a:lnTo>
                  <a:pt x="3197607" y="167461"/>
                </a:lnTo>
                <a:lnTo>
                  <a:pt x="3211788" y="167461"/>
                </a:lnTo>
                <a:lnTo>
                  <a:pt x="3233058" y="171987"/>
                </a:lnTo>
                <a:lnTo>
                  <a:pt x="3247238" y="181039"/>
                </a:lnTo>
                <a:lnTo>
                  <a:pt x="3268508" y="171987"/>
                </a:lnTo>
                <a:lnTo>
                  <a:pt x="3275598" y="171987"/>
                </a:lnTo>
                <a:lnTo>
                  <a:pt x="3296868" y="171987"/>
                </a:lnTo>
                <a:lnTo>
                  <a:pt x="3311048" y="171987"/>
                </a:lnTo>
                <a:lnTo>
                  <a:pt x="3332318" y="181039"/>
                </a:lnTo>
                <a:lnTo>
                  <a:pt x="3346498" y="190091"/>
                </a:lnTo>
                <a:lnTo>
                  <a:pt x="3573380" y="190091"/>
                </a:lnTo>
                <a:lnTo>
                  <a:pt x="3601740" y="190091"/>
                </a:lnTo>
                <a:lnTo>
                  <a:pt x="3623010" y="190091"/>
                </a:lnTo>
                <a:lnTo>
                  <a:pt x="3637190" y="194617"/>
                </a:lnTo>
                <a:lnTo>
                  <a:pt x="3658460" y="203669"/>
                </a:lnTo>
                <a:lnTo>
                  <a:pt x="3672640" y="208195"/>
                </a:lnTo>
                <a:lnTo>
                  <a:pt x="3693910" y="208195"/>
                </a:lnTo>
                <a:lnTo>
                  <a:pt x="3778990" y="185565"/>
                </a:lnTo>
                <a:lnTo>
                  <a:pt x="3856980" y="190091"/>
                </a:lnTo>
                <a:lnTo>
                  <a:pt x="3934971" y="212721"/>
                </a:lnTo>
                <a:lnTo>
                  <a:pt x="3949151" y="212721"/>
                </a:lnTo>
                <a:lnTo>
                  <a:pt x="3956241" y="212721"/>
                </a:lnTo>
                <a:lnTo>
                  <a:pt x="3963331" y="212721"/>
                </a:lnTo>
                <a:lnTo>
                  <a:pt x="3970421" y="212721"/>
                </a:lnTo>
                <a:lnTo>
                  <a:pt x="4098042" y="212721"/>
                </a:lnTo>
                <a:lnTo>
                  <a:pt x="4105132" y="212721"/>
                </a:lnTo>
                <a:lnTo>
                  <a:pt x="4112222" y="212721"/>
                </a:lnTo>
                <a:lnTo>
                  <a:pt x="4119312" y="208195"/>
                </a:lnTo>
                <a:lnTo>
                  <a:pt x="4133492" y="208195"/>
                </a:lnTo>
                <a:lnTo>
                  <a:pt x="4133492" y="194617"/>
                </a:lnTo>
                <a:lnTo>
                  <a:pt x="4119312" y="185565"/>
                </a:lnTo>
                <a:lnTo>
                  <a:pt x="4119312" y="171987"/>
                </a:lnTo>
                <a:lnTo>
                  <a:pt x="4133492" y="167461"/>
                </a:lnTo>
                <a:lnTo>
                  <a:pt x="4140582" y="167461"/>
                </a:lnTo>
                <a:lnTo>
                  <a:pt x="4147672" y="167461"/>
                </a:lnTo>
                <a:lnTo>
                  <a:pt x="4154762" y="167461"/>
                </a:lnTo>
                <a:lnTo>
                  <a:pt x="4168942" y="167461"/>
                </a:lnTo>
                <a:lnTo>
                  <a:pt x="4183122" y="171987"/>
                </a:lnTo>
                <a:lnTo>
                  <a:pt x="4211483" y="181039"/>
                </a:lnTo>
                <a:lnTo>
                  <a:pt x="4232753" y="185565"/>
                </a:lnTo>
                <a:lnTo>
                  <a:pt x="4261113" y="181039"/>
                </a:lnTo>
                <a:lnTo>
                  <a:pt x="4282383" y="181039"/>
                </a:lnTo>
                <a:lnTo>
                  <a:pt x="4303653" y="171987"/>
                </a:lnTo>
                <a:lnTo>
                  <a:pt x="4395824" y="158409"/>
                </a:lnTo>
                <a:lnTo>
                  <a:pt x="4480904" y="153883"/>
                </a:lnTo>
                <a:lnTo>
                  <a:pt x="4573075" y="162935"/>
                </a:lnTo>
                <a:lnTo>
                  <a:pt x="4658155" y="162935"/>
                </a:lnTo>
                <a:lnTo>
                  <a:pt x="4679425" y="158409"/>
                </a:lnTo>
                <a:lnTo>
                  <a:pt x="4686516" y="153883"/>
                </a:lnTo>
                <a:lnTo>
                  <a:pt x="4693606" y="153883"/>
                </a:lnTo>
                <a:lnTo>
                  <a:pt x="4707786" y="144831"/>
                </a:lnTo>
                <a:lnTo>
                  <a:pt x="4721966" y="140305"/>
                </a:lnTo>
                <a:lnTo>
                  <a:pt x="4736146" y="140305"/>
                </a:lnTo>
                <a:lnTo>
                  <a:pt x="4743236" y="140305"/>
                </a:lnTo>
                <a:lnTo>
                  <a:pt x="4849587" y="108624"/>
                </a:lnTo>
                <a:lnTo>
                  <a:pt x="4955937" y="90520"/>
                </a:lnTo>
                <a:lnTo>
                  <a:pt x="5062288" y="95046"/>
                </a:lnTo>
                <a:lnTo>
                  <a:pt x="5090648" y="95046"/>
                </a:lnTo>
                <a:lnTo>
                  <a:pt x="5104828" y="90520"/>
                </a:lnTo>
                <a:lnTo>
                  <a:pt x="5126098" y="85994"/>
                </a:lnTo>
                <a:lnTo>
                  <a:pt x="5189909" y="81468"/>
                </a:lnTo>
                <a:lnTo>
                  <a:pt x="5239539" y="85994"/>
                </a:lnTo>
                <a:lnTo>
                  <a:pt x="5289169" y="99572"/>
                </a:lnTo>
                <a:lnTo>
                  <a:pt x="5289169" y="108624"/>
                </a:lnTo>
                <a:lnTo>
                  <a:pt x="5289169" y="113150"/>
                </a:lnTo>
                <a:lnTo>
                  <a:pt x="5289169" y="117676"/>
                </a:lnTo>
                <a:lnTo>
                  <a:pt x="5267899" y="117676"/>
                </a:lnTo>
                <a:lnTo>
                  <a:pt x="5246629" y="122202"/>
                </a:lnTo>
                <a:lnTo>
                  <a:pt x="5232449" y="122202"/>
                </a:lnTo>
                <a:lnTo>
                  <a:pt x="5218269" y="122202"/>
                </a:lnTo>
                <a:lnTo>
                  <a:pt x="5211179" y="122202"/>
                </a:lnTo>
                <a:lnTo>
                  <a:pt x="5196999" y="135779"/>
                </a:lnTo>
                <a:lnTo>
                  <a:pt x="5168638" y="140305"/>
                </a:lnTo>
                <a:lnTo>
                  <a:pt x="5154458" y="140305"/>
                </a:lnTo>
                <a:lnTo>
                  <a:pt x="5133188" y="140305"/>
                </a:lnTo>
                <a:lnTo>
                  <a:pt x="5119008" y="140305"/>
                </a:lnTo>
                <a:lnTo>
                  <a:pt x="5090648" y="140305"/>
                </a:lnTo>
                <a:lnTo>
                  <a:pt x="5083558" y="144831"/>
                </a:lnTo>
                <a:lnTo>
                  <a:pt x="5069378" y="153883"/>
                </a:lnTo>
                <a:lnTo>
                  <a:pt x="5055198" y="153883"/>
                </a:lnTo>
                <a:lnTo>
                  <a:pt x="5048108" y="153883"/>
                </a:lnTo>
                <a:lnTo>
                  <a:pt x="5033928" y="153883"/>
                </a:lnTo>
                <a:lnTo>
                  <a:pt x="4948847" y="167461"/>
                </a:lnTo>
                <a:lnTo>
                  <a:pt x="4863767" y="181039"/>
                </a:lnTo>
                <a:lnTo>
                  <a:pt x="4799956" y="181039"/>
                </a:lnTo>
                <a:lnTo>
                  <a:pt x="4799956" y="185565"/>
                </a:lnTo>
                <a:lnTo>
                  <a:pt x="4778686" y="190091"/>
                </a:lnTo>
                <a:lnTo>
                  <a:pt x="4771596" y="190091"/>
                </a:lnTo>
                <a:lnTo>
                  <a:pt x="4743236" y="190091"/>
                </a:lnTo>
                <a:lnTo>
                  <a:pt x="4721966" y="194617"/>
                </a:lnTo>
                <a:lnTo>
                  <a:pt x="4693606" y="208195"/>
                </a:lnTo>
                <a:lnTo>
                  <a:pt x="4679425" y="212721"/>
                </a:lnTo>
                <a:lnTo>
                  <a:pt x="4651065" y="212721"/>
                </a:lnTo>
                <a:lnTo>
                  <a:pt x="4622705" y="212721"/>
                </a:lnTo>
                <a:lnTo>
                  <a:pt x="4544715" y="212721"/>
                </a:lnTo>
                <a:lnTo>
                  <a:pt x="4410004" y="239877"/>
                </a:lnTo>
                <a:lnTo>
                  <a:pt x="4268203" y="253455"/>
                </a:lnTo>
                <a:lnTo>
                  <a:pt x="4154762" y="253455"/>
                </a:lnTo>
                <a:lnTo>
                  <a:pt x="4133492" y="262507"/>
                </a:lnTo>
                <a:lnTo>
                  <a:pt x="4105132" y="262507"/>
                </a:lnTo>
                <a:lnTo>
                  <a:pt x="4076772" y="253455"/>
                </a:lnTo>
                <a:lnTo>
                  <a:pt x="4041321" y="239877"/>
                </a:lnTo>
                <a:lnTo>
                  <a:pt x="4005871" y="239877"/>
                </a:lnTo>
                <a:lnTo>
                  <a:pt x="3963331" y="235351"/>
                </a:lnTo>
                <a:lnTo>
                  <a:pt x="3949151" y="244403"/>
                </a:lnTo>
                <a:lnTo>
                  <a:pt x="3920791" y="253455"/>
                </a:lnTo>
                <a:lnTo>
                  <a:pt x="3899521" y="262507"/>
                </a:lnTo>
                <a:lnTo>
                  <a:pt x="3892431" y="276085"/>
                </a:lnTo>
                <a:lnTo>
                  <a:pt x="3885341" y="289663"/>
                </a:lnTo>
                <a:lnTo>
                  <a:pt x="3878251" y="307767"/>
                </a:lnTo>
                <a:lnTo>
                  <a:pt x="3878251" y="334923"/>
                </a:lnTo>
                <a:lnTo>
                  <a:pt x="3878251" y="353026"/>
                </a:lnTo>
                <a:lnTo>
                  <a:pt x="3885341" y="362078"/>
                </a:lnTo>
                <a:lnTo>
                  <a:pt x="3885341" y="366604"/>
                </a:lnTo>
                <a:lnTo>
                  <a:pt x="3899521" y="380182"/>
                </a:lnTo>
                <a:lnTo>
                  <a:pt x="3920791" y="389234"/>
                </a:lnTo>
                <a:lnTo>
                  <a:pt x="3963331" y="389234"/>
                </a:lnTo>
                <a:lnTo>
                  <a:pt x="3977511" y="384708"/>
                </a:lnTo>
                <a:lnTo>
                  <a:pt x="3998781" y="380182"/>
                </a:lnTo>
                <a:lnTo>
                  <a:pt x="4005871" y="380182"/>
                </a:lnTo>
                <a:lnTo>
                  <a:pt x="4027141" y="380182"/>
                </a:lnTo>
                <a:lnTo>
                  <a:pt x="4041321" y="375656"/>
                </a:lnTo>
                <a:lnTo>
                  <a:pt x="4041321" y="362078"/>
                </a:lnTo>
                <a:lnTo>
                  <a:pt x="4034231" y="353026"/>
                </a:lnTo>
                <a:lnTo>
                  <a:pt x="4012961" y="339448"/>
                </a:lnTo>
                <a:lnTo>
                  <a:pt x="4005871" y="334923"/>
                </a:lnTo>
                <a:lnTo>
                  <a:pt x="3991691" y="325871"/>
                </a:lnTo>
                <a:lnTo>
                  <a:pt x="3998781" y="316819"/>
                </a:lnTo>
                <a:lnTo>
                  <a:pt x="4005871" y="312293"/>
                </a:lnTo>
                <a:lnTo>
                  <a:pt x="4027141" y="312293"/>
                </a:lnTo>
                <a:lnTo>
                  <a:pt x="4041321" y="316819"/>
                </a:lnTo>
                <a:lnTo>
                  <a:pt x="4048412" y="316819"/>
                </a:lnTo>
                <a:lnTo>
                  <a:pt x="4069682" y="316819"/>
                </a:lnTo>
                <a:lnTo>
                  <a:pt x="4076772" y="316819"/>
                </a:lnTo>
                <a:lnTo>
                  <a:pt x="4083862" y="325871"/>
                </a:lnTo>
                <a:lnTo>
                  <a:pt x="4083862" y="330397"/>
                </a:lnTo>
                <a:lnTo>
                  <a:pt x="4098042" y="339448"/>
                </a:lnTo>
                <a:lnTo>
                  <a:pt x="4083862" y="353026"/>
                </a:lnTo>
                <a:lnTo>
                  <a:pt x="4098042" y="357552"/>
                </a:lnTo>
                <a:lnTo>
                  <a:pt x="4105132" y="357552"/>
                </a:lnTo>
                <a:lnTo>
                  <a:pt x="4112222" y="362078"/>
                </a:lnTo>
                <a:lnTo>
                  <a:pt x="4133492" y="362078"/>
                </a:lnTo>
                <a:lnTo>
                  <a:pt x="4140582" y="362078"/>
                </a:lnTo>
                <a:lnTo>
                  <a:pt x="4154762" y="362078"/>
                </a:lnTo>
                <a:lnTo>
                  <a:pt x="4154762" y="357552"/>
                </a:lnTo>
                <a:lnTo>
                  <a:pt x="4168942" y="357552"/>
                </a:lnTo>
                <a:lnTo>
                  <a:pt x="4183122" y="362078"/>
                </a:lnTo>
                <a:lnTo>
                  <a:pt x="4190212" y="362078"/>
                </a:lnTo>
                <a:lnTo>
                  <a:pt x="4190212" y="353026"/>
                </a:lnTo>
                <a:lnTo>
                  <a:pt x="4204393" y="339448"/>
                </a:lnTo>
                <a:lnTo>
                  <a:pt x="4211483" y="330397"/>
                </a:lnTo>
                <a:lnTo>
                  <a:pt x="4225663" y="325871"/>
                </a:lnTo>
                <a:lnTo>
                  <a:pt x="4246933" y="316819"/>
                </a:lnTo>
                <a:lnTo>
                  <a:pt x="4254023" y="316819"/>
                </a:lnTo>
                <a:lnTo>
                  <a:pt x="4261113" y="316819"/>
                </a:lnTo>
                <a:lnTo>
                  <a:pt x="4268203" y="316819"/>
                </a:lnTo>
                <a:lnTo>
                  <a:pt x="4282383" y="330397"/>
                </a:lnTo>
                <a:lnTo>
                  <a:pt x="4282383" y="339448"/>
                </a:lnTo>
                <a:lnTo>
                  <a:pt x="4289473" y="348500"/>
                </a:lnTo>
                <a:lnTo>
                  <a:pt x="4296563" y="348500"/>
                </a:lnTo>
                <a:lnTo>
                  <a:pt x="4303653" y="348500"/>
                </a:lnTo>
                <a:lnTo>
                  <a:pt x="4324923" y="330397"/>
                </a:lnTo>
                <a:lnTo>
                  <a:pt x="4339103" y="312293"/>
                </a:lnTo>
                <a:lnTo>
                  <a:pt x="4367464" y="303241"/>
                </a:lnTo>
                <a:lnTo>
                  <a:pt x="4395824" y="303241"/>
                </a:lnTo>
                <a:lnTo>
                  <a:pt x="4431274" y="303241"/>
                </a:lnTo>
                <a:lnTo>
                  <a:pt x="4431274" y="307767"/>
                </a:lnTo>
                <a:lnTo>
                  <a:pt x="4424184" y="312293"/>
                </a:lnTo>
                <a:lnTo>
                  <a:pt x="4410004" y="316819"/>
                </a:lnTo>
                <a:lnTo>
                  <a:pt x="4395824" y="325871"/>
                </a:lnTo>
                <a:lnTo>
                  <a:pt x="4395824" y="334923"/>
                </a:lnTo>
                <a:lnTo>
                  <a:pt x="4402914" y="334923"/>
                </a:lnTo>
                <a:lnTo>
                  <a:pt x="4410004" y="334923"/>
                </a:lnTo>
                <a:lnTo>
                  <a:pt x="4424184" y="334923"/>
                </a:lnTo>
                <a:lnTo>
                  <a:pt x="4431274" y="339448"/>
                </a:lnTo>
                <a:lnTo>
                  <a:pt x="4445454" y="339448"/>
                </a:lnTo>
                <a:lnTo>
                  <a:pt x="4459634" y="334923"/>
                </a:lnTo>
                <a:lnTo>
                  <a:pt x="4466724" y="330397"/>
                </a:lnTo>
                <a:lnTo>
                  <a:pt x="4473814" y="325871"/>
                </a:lnTo>
                <a:lnTo>
                  <a:pt x="4516354" y="325871"/>
                </a:lnTo>
                <a:lnTo>
                  <a:pt x="4516354" y="316819"/>
                </a:lnTo>
                <a:lnTo>
                  <a:pt x="4544715" y="316819"/>
                </a:lnTo>
                <a:lnTo>
                  <a:pt x="4594345" y="312293"/>
                </a:lnTo>
                <a:lnTo>
                  <a:pt x="4643975" y="307767"/>
                </a:lnTo>
                <a:lnTo>
                  <a:pt x="4686516" y="303241"/>
                </a:lnTo>
                <a:lnTo>
                  <a:pt x="4700696" y="294189"/>
                </a:lnTo>
                <a:lnTo>
                  <a:pt x="4721966" y="285137"/>
                </a:lnTo>
                <a:lnTo>
                  <a:pt x="4729056" y="280611"/>
                </a:lnTo>
                <a:lnTo>
                  <a:pt x="4736146" y="267033"/>
                </a:lnTo>
                <a:lnTo>
                  <a:pt x="4743236" y="262507"/>
                </a:lnTo>
                <a:lnTo>
                  <a:pt x="4764506" y="262507"/>
                </a:lnTo>
                <a:lnTo>
                  <a:pt x="4778686" y="262507"/>
                </a:lnTo>
                <a:lnTo>
                  <a:pt x="4799956" y="262507"/>
                </a:lnTo>
                <a:lnTo>
                  <a:pt x="4807046" y="267033"/>
                </a:lnTo>
                <a:lnTo>
                  <a:pt x="4828316" y="276085"/>
                </a:lnTo>
                <a:lnTo>
                  <a:pt x="4842496" y="276085"/>
                </a:lnTo>
                <a:lnTo>
                  <a:pt x="4863767" y="267033"/>
                </a:lnTo>
                <a:lnTo>
                  <a:pt x="4934667" y="257981"/>
                </a:lnTo>
                <a:lnTo>
                  <a:pt x="5012657" y="253455"/>
                </a:lnTo>
                <a:lnTo>
                  <a:pt x="5083558" y="230825"/>
                </a:lnTo>
                <a:lnTo>
                  <a:pt x="5097738" y="217247"/>
                </a:lnTo>
                <a:lnTo>
                  <a:pt x="5126098" y="212721"/>
                </a:lnTo>
                <a:lnTo>
                  <a:pt x="5161548" y="212721"/>
                </a:lnTo>
                <a:lnTo>
                  <a:pt x="5189909" y="212721"/>
                </a:lnTo>
                <a:lnTo>
                  <a:pt x="5211179" y="212721"/>
                </a:lnTo>
                <a:lnTo>
                  <a:pt x="5232449" y="208195"/>
                </a:lnTo>
                <a:lnTo>
                  <a:pt x="5239539" y="208195"/>
                </a:lnTo>
                <a:lnTo>
                  <a:pt x="5253719" y="212721"/>
                </a:lnTo>
                <a:lnTo>
                  <a:pt x="5267899" y="212721"/>
                </a:lnTo>
                <a:lnTo>
                  <a:pt x="5274989" y="212721"/>
                </a:lnTo>
                <a:lnTo>
                  <a:pt x="5282079" y="208195"/>
                </a:lnTo>
                <a:lnTo>
                  <a:pt x="5289169" y="208195"/>
                </a:lnTo>
                <a:lnTo>
                  <a:pt x="5395519" y="194617"/>
                </a:lnTo>
                <a:lnTo>
                  <a:pt x="5501869" y="190091"/>
                </a:lnTo>
                <a:lnTo>
                  <a:pt x="5508959" y="185565"/>
                </a:lnTo>
                <a:lnTo>
                  <a:pt x="5523140" y="181039"/>
                </a:lnTo>
                <a:lnTo>
                  <a:pt x="5530230" y="171987"/>
                </a:lnTo>
                <a:lnTo>
                  <a:pt x="5650760" y="158409"/>
                </a:lnTo>
                <a:lnTo>
                  <a:pt x="5785471" y="140305"/>
                </a:lnTo>
                <a:lnTo>
                  <a:pt x="5785471" y="135779"/>
                </a:lnTo>
                <a:lnTo>
                  <a:pt x="5792561" y="131253"/>
                </a:lnTo>
                <a:lnTo>
                  <a:pt x="5792561" y="122202"/>
                </a:lnTo>
                <a:lnTo>
                  <a:pt x="5884732" y="122202"/>
                </a:lnTo>
                <a:lnTo>
                  <a:pt x="5898912" y="135779"/>
                </a:lnTo>
                <a:lnTo>
                  <a:pt x="5898912" y="122202"/>
                </a:lnTo>
                <a:lnTo>
                  <a:pt x="5906002" y="117676"/>
                </a:lnTo>
                <a:lnTo>
                  <a:pt x="5927272" y="117676"/>
                </a:lnTo>
                <a:lnTo>
                  <a:pt x="5934362" y="117676"/>
                </a:lnTo>
                <a:lnTo>
                  <a:pt x="5955632" y="113150"/>
                </a:lnTo>
                <a:lnTo>
                  <a:pt x="5969812" y="108624"/>
                </a:lnTo>
                <a:lnTo>
                  <a:pt x="5983992" y="108624"/>
                </a:lnTo>
                <a:lnTo>
                  <a:pt x="6005262" y="108624"/>
                </a:lnTo>
                <a:lnTo>
                  <a:pt x="6019443" y="99572"/>
                </a:lnTo>
                <a:lnTo>
                  <a:pt x="6054893" y="90520"/>
                </a:lnTo>
                <a:lnTo>
                  <a:pt x="6090343" y="85994"/>
                </a:lnTo>
                <a:lnTo>
                  <a:pt x="6118703" y="85994"/>
                </a:lnTo>
                <a:lnTo>
                  <a:pt x="6147063" y="81468"/>
                </a:lnTo>
                <a:lnTo>
                  <a:pt x="6161243" y="67890"/>
                </a:lnTo>
                <a:lnTo>
                  <a:pt x="6182514" y="63364"/>
                </a:lnTo>
                <a:lnTo>
                  <a:pt x="6196694" y="63364"/>
                </a:lnTo>
                <a:lnTo>
                  <a:pt x="6217964" y="67890"/>
                </a:lnTo>
                <a:lnTo>
                  <a:pt x="6232144" y="67890"/>
                </a:lnTo>
                <a:lnTo>
                  <a:pt x="6253414" y="67890"/>
                </a:lnTo>
                <a:lnTo>
                  <a:pt x="6324314" y="45260"/>
                </a:lnTo>
                <a:lnTo>
                  <a:pt x="6395215" y="31682"/>
                </a:lnTo>
                <a:lnTo>
                  <a:pt x="6459025" y="13578"/>
                </a:lnTo>
                <a:lnTo>
                  <a:pt x="6459025" y="9052"/>
                </a:lnTo>
                <a:lnTo>
                  <a:pt x="6473205" y="9052"/>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511147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0E8A153-6668-43E9-A399-47A8708C1168}"/>
              </a:ext>
            </a:extLst>
          </p:cNvPr>
          <p:cNvSpPr>
            <a:spLocks noGrp="1"/>
          </p:cNvSpPr>
          <p:nvPr>
            <p:ph type="pic" sz="quarter" idx="10" hasCustomPrompt="1"/>
          </p:nvPr>
        </p:nvSpPr>
        <p:spPr>
          <a:xfrm>
            <a:off x="3461657" y="-2521857"/>
            <a:ext cx="5268686" cy="5268686"/>
          </a:xfrm>
          <a:custGeom>
            <a:avLst/>
            <a:gdLst>
              <a:gd name="connsiteX0" fmla="*/ 2634343 w 5268686"/>
              <a:gd name="connsiteY0" fmla="*/ 0 h 5268686"/>
              <a:gd name="connsiteX1" fmla="*/ 5268686 w 5268686"/>
              <a:gd name="connsiteY1" fmla="*/ 2634343 h 5268686"/>
              <a:gd name="connsiteX2" fmla="*/ 2634343 w 5268686"/>
              <a:gd name="connsiteY2" fmla="*/ 5268686 h 5268686"/>
              <a:gd name="connsiteX3" fmla="*/ 0 w 5268686"/>
              <a:gd name="connsiteY3" fmla="*/ 2634343 h 5268686"/>
              <a:gd name="connsiteX4" fmla="*/ 2634343 w 5268686"/>
              <a:gd name="connsiteY4" fmla="*/ 0 h 526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686" h="5268686">
                <a:moveTo>
                  <a:pt x="2634343" y="0"/>
                </a:moveTo>
                <a:cubicBezTo>
                  <a:pt x="4089250" y="0"/>
                  <a:pt x="5268686" y="1179436"/>
                  <a:pt x="5268686" y="2634343"/>
                </a:cubicBezTo>
                <a:cubicBezTo>
                  <a:pt x="5268686" y="4089250"/>
                  <a:pt x="4089250" y="5268686"/>
                  <a:pt x="2634343" y="5268686"/>
                </a:cubicBezTo>
                <a:cubicBezTo>
                  <a:pt x="1179436" y="5268686"/>
                  <a:pt x="0" y="4089250"/>
                  <a:pt x="0" y="2634343"/>
                </a:cubicBezTo>
                <a:cubicBezTo>
                  <a:pt x="0" y="1179436"/>
                  <a:pt x="1179436" y="0"/>
                  <a:pt x="2634343" y="0"/>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5797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D47960A-E760-4047-982B-D7F0A3299D32}"/>
              </a:ext>
            </a:extLst>
          </p:cNvPr>
          <p:cNvSpPr>
            <a:spLocks noGrp="1"/>
          </p:cNvSpPr>
          <p:nvPr>
            <p:ph type="pic" sz="quarter" idx="10" hasCustomPrompt="1"/>
          </p:nvPr>
        </p:nvSpPr>
        <p:spPr>
          <a:xfrm>
            <a:off x="899410" y="1735111"/>
            <a:ext cx="6270886" cy="3387778"/>
          </a:xfrm>
          <a:custGeom>
            <a:avLst/>
            <a:gdLst>
              <a:gd name="connsiteX0" fmla="*/ 0 w 6270886"/>
              <a:gd name="connsiteY0" fmla="*/ 0 h 3387778"/>
              <a:gd name="connsiteX1" fmla="*/ 6270886 w 6270886"/>
              <a:gd name="connsiteY1" fmla="*/ 0 h 3387778"/>
              <a:gd name="connsiteX2" fmla="*/ 6270886 w 6270886"/>
              <a:gd name="connsiteY2" fmla="*/ 3387778 h 3387778"/>
              <a:gd name="connsiteX3" fmla="*/ 0 w 6270886"/>
              <a:gd name="connsiteY3" fmla="*/ 3387778 h 3387778"/>
            </a:gdLst>
            <a:ahLst/>
            <a:cxnLst>
              <a:cxn ang="0">
                <a:pos x="connsiteX0" y="connsiteY0"/>
              </a:cxn>
              <a:cxn ang="0">
                <a:pos x="connsiteX1" y="connsiteY1"/>
              </a:cxn>
              <a:cxn ang="0">
                <a:pos x="connsiteX2" y="connsiteY2"/>
              </a:cxn>
              <a:cxn ang="0">
                <a:pos x="connsiteX3" y="connsiteY3"/>
              </a:cxn>
            </a:cxnLst>
            <a:rect l="l" t="t" r="r" b="b"/>
            <a:pathLst>
              <a:path w="6270886" h="3387778">
                <a:moveTo>
                  <a:pt x="0" y="0"/>
                </a:moveTo>
                <a:lnTo>
                  <a:pt x="6270886" y="0"/>
                </a:lnTo>
                <a:lnTo>
                  <a:pt x="6270886" y="3387778"/>
                </a:lnTo>
                <a:lnTo>
                  <a:pt x="0" y="3387778"/>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058732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9D183D2-A4BC-4A3B-9484-48C8857E5DBF}"/>
              </a:ext>
            </a:extLst>
          </p:cNvPr>
          <p:cNvSpPr>
            <a:spLocks noGrp="1"/>
          </p:cNvSpPr>
          <p:nvPr>
            <p:ph type="pic" sz="quarter" idx="10" hasCustomPrompt="1"/>
          </p:nvPr>
        </p:nvSpPr>
        <p:spPr>
          <a:xfrm>
            <a:off x="0" y="0"/>
            <a:ext cx="12192000" cy="3294063"/>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430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303B26B-815E-437A-9BD3-0143689FD4FF}"/>
              </a:ext>
            </a:extLst>
          </p:cNvPr>
          <p:cNvSpPr>
            <a:spLocks noGrp="1"/>
          </p:cNvSpPr>
          <p:nvPr>
            <p:ph type="pic" sz="quarter" idx="10" hasCustomPrompt="1"/>
          </p:nvPr>
        </p:nvSpPr>
        <p:spPr>
          <a:xfrm>
            <a:off x="0" y="2297113"/>
            <a:ext cx="3916363" cy="22891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16F640E4-5DEF-4A4A-8BFD-54620175B1D5}"/>
              </a:ext>
            </a:extLst>
          </p:cNvPr>
          <p:cNvSpPr>
            <a:spLocks noGrp="1"/>
          </p:cNvSpPr>
          <p:nvPr>
            <p:ph type="pic" sz="quarter" idx="11" hasCustomPrompt="1"/>
          </p:nvPr>
        </p:nvSpPr>
        <p:spPr>
          <a:xfrm>
            <a:off x="4137034" y="2297113"/>
            <a:ext cx="3916363" cy="22891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94AA2B5E-FDFF-4317-BB1A-39F387CC8E8E}"/>
              </a:ext>
            </a:extLst>
          </p:cNvPr>
          <p:cNvSpPr>
            <a:spLocks noGrp="1"/>
          </p:cNvSpPr>
          <p:nvPr>
            <p:ph type="pic" sz="quarter" idx="12" hasCustomPrompt="1"/>
          </p:nvPr>
        </p:nvSpPr>
        <p:spPr>
          <a:xfrm>
            <a:off x="8275637" y="2297113"/>
            <a:ext cx="3916363" cy="22891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76913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247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4AE1FD1-84C7-42AD-8EFD-5A44B1769195}"/>
              </a:ext>
            </a:extLst>
          </p:cNvPr>
          <p:cNvSpPr>
            <a:spLocks noGrp="1"/>
          </p:cNvSpPr>
          <p:nvPr>
            <p:ph type="pic" sz="quarter" idx="10" hasCustomPrompt="1"/>
          </p:nvPr>
        </p:nvSpPr>
        <p:spPr>
          <a:xfrm>
            <a:off x="449943" y="388257"/>
            <a:ext cx="11292114" cy="6081486"/>
          </a:xfrm>
          <a:custGeom>
            <a:avLst/>
            <a:gdLst>
              <a:gd name="connsiteX0" fmla="*/ 0 w 11292114"/>
              <a:gd name="connsiteY0" fmla="*/ 0 h 6081486"/>
              <a:gd name="connsiteX1" fmla="*/ 11292114 w 11292114"/>
              <a:gd name="connsiteY1" fmla="*/ 0 h 6081486"/>
              <a:gd name="connsiteX2" fmla="*/ 11292114 w 11292114"/>
              <a:gd name="connsiteY2" fmla="*/ 6081486 h 6081486"/>
              <a:gd name="connsiteX3" fmla="*/ 0 w 11292114"/>
              <a:gd name="connsiteY3" fmla="*/ 6081486 h 6081486"/>
            </a:gdLst>
            <a:ahLst/>
            <a:cxnLst>
              <a:cxn ang="0">
                <a:pos x="connsiteX0" y="connsiteY0"/>
              </a:cxn>
              <a:cxn ang="0">
                <a:pos x="connsiteX1" y="connsiteY1"/>
              </a:cxn>
              <a:cxn ang="0">
                <a:pos x="connsiteX2" y="connsiteY2"/>
              </a:cxn>
              <a:cxn ang="0">
                <a:pos x="connsiteX3" y="connsiteY3"/>
              </a:cxn>
            </a:cxnLst>
            <a:rect l="l" t="t" r="r" b="b"/>
            <a:pathLst>
              <a:path w="11292114" h="6081486">
                <a:moveTo>
                  <a:pt x="0" y="0"/>
                </a:moveTo>
                <a:lnTo>
                  <a:pt x="11292114" y="0"/>
                </a:lnTo>
                <a:lnTo>
                  <a:pt x="11292114" y="6081486"/>
                </a:lnTo>
                <a:lnTo>
                  <a:pt x="0" y="6081486"/>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00335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5E74578-1A18-49AC-84BE-2554AB41A875}"/>
              </a:ext>
            </a:extLst>
          </p:cNvPr>
          <p:cNvSpPr>
            <a:spLocks noGrp="1"/>
          </p:cNvSpPr>
          <p:nvPr>
            <p:ph type="pic" sz="quarter" idx="10" hasCustomPrompt="1"/>
          </p:nvPr>
        </p:nvSpPr>
        <p:spPr>
          <a:xfrm>
            <a:off x="1872343" y="1266991"/>
            <a:ext cx="5776686" cy="5591010"/>
          </a:xfrm>
          <a:custGeom>
            <a:avLst/>
            <a:gdLst>
              <a:gd name="connsiteX0" fmla="*/ 0 w 5776686"/>
              <a:gd name="connsiteY0" fmla="*/ 0 h 5591010"/>
              <a:gd name="connsiteX1" fmla="*/ 3817257 w 5776686"/>
              <a:gd name="connsiteY1" fmla="*/ 0 h 5591010"/>
              <a:gd name="connsiteX2" fmla="*/ 5776686 w 5776686"/>
              <a:gd name="connsiteY2" fmla="*/ 5591010 h 5591010"/>
              <a:gd name="connsiteX3" fmla="*/ 0 w 5776686"/>
              <a:gd name="connsiteY3" fmla="*/ 5591010 h 5591010"/>
            </a:gdLst>
            <a:ahLst/>
            <a:cxnLst>
              <a:cxn ang="0">
                <a:pos x="connsiteX0" y="connsiteY0"/>
              </a:cxn>
              <a:cxn ang="0">
                <a:pos x="connsiteX1" y="connsiteY1"/>
              </a:cxn>
              <a:cxn ang="0">
                <a:pos x="connsiteX2" y="connsiteY2"/>
              </a:cxn>
              <a:cxn ang="0">
                <a:pos x="connsiteX3" y="connsiteY3"/>
              </a:cxn>
            </a:cxnLst>
            <a:rect l="l" t="t" r="r" b="b"/>
            <a:pathLst>
              <a:path w="5776686" h="5591010">
                <a:moveTo>
                  <a:pt x="0" y="0"/>
                </a:moveTo>
                <a:lnTo>
                  <a:pt x="3817257" y="0"/>
                </a:lnTo>
                <a:lnTo>
                  <a:pt x="5776686" y="5591010"/>
                </a:lnTo>
                <a:lnTo>
                  <a:pt x="0" y="5591010"/>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077214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758CE64-FA1E-412E-AC84-82B32A916031}"/>
              </a:ext>
            </a:extLst>
          </p:cNvPr>
          <p:cNvSpPr>
            <a:spLocks noGrp="1"/>
          </p:cNvSpPr>
          <p:nvPr>
            <p:ph type="pic" sz="quarter" idx="10" hasCustomPrompt="1"/>
          </p:nvPr>
        </p:nvSpPr>
        <p:spPr>
          <a:xfrm>
            <a:off x="4949824" y="-1"/>
            <a:ext cx="2292805" cy="6857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426011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605333-35A0-4E68-9C79-3D4DC2215CB0}"/>
              </a:ext>
            </a:extLst>
          </p:cNvPr>
          <p:cNvSpPr>
            <a:spLocks noGrp="1"/>
          </p:cNvSpPr>
          <p:nvPr>
            <p:ph type="pic" sz="quarter" idx="10" hasCustomPrompt="1"/>
          </p:nvPr>
        </p:nvSpPr>
        <p:spPr>
          <a:xfrm>
            <a:off x="1" y="0"/>
            <a:ext cx="512443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18272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4495F17-C21A-4802-A7FA-AC119A7AFB1D}"/>
              </a:ext>
            </a:extLst>
          </p:cNvPr>
          <p:cNvSpPr>
            <a:spLocks noGrp="1"/>
          </p:cNvSpPr>
          <p:nvPr>
            <p:ph type="pic" sz="quarter" idx="10" hasCustomPrompt="1"/>
          </p:nvPr>
        </p:nvSpPr>
        <p:spPr>
          <a:xfrm>
            <a:off x="8359775" y="0"/>
            <a:ext cx="3832225"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580169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E61EE7-E982-44AE-AF29-55369C159890}"/>
              </a:ext>
            </a:extLst>
          </p:cNvPr>
          <p:cNvSpPr>
            <a:spLocks noGrp="1"/>
          </p:cNvSpPr>
          <p:nvPr>
            <p:ph type="pic" sz="quarter" idx="10" hasCustomPrompt="1"/>
          </p:nvPr>
        </p:nvSpPr>
        <p:spPr>
          <a:xfrm>
            <a:off x="449942" y="388938"/>
            <a:ext cx="4238170" cy="608080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846823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C743DFD-FD93-4059-8FBE-3A8D3EBF1A7E}"/>
              </a:ext>
            </a:extLst>
          </p:cNvPr>
          <p:cNvSpPr>
            <a:spLocks noGrp="1"/>
          </p:cNvSpPr>
          <p:nvPr>
            <p:ph type="pic" sz="quarter" idx="10"/>
          </p:nvPr>
        </p:nvSpPr>
        <p:spPr>
          <a:xfrm>
            <a:off x="3860800" y="0"/>
            <a:ext cx="8331200" cy="2249488"/>
          </a:xfrm>
          <a:prstGeom prst="rect">
            <a:avLst/>
          </a:prstGeom>
        </p:spPr>
        <p:txBody>
          <a:bodyPr/>
          <a:lstStyle/>
          <a:p>
            <a:endParaRPr lang="id-ID"/>
          </a:p>
        </p:txBody>
      </p:sp>
    </p:spTree>
    <p:extLst>
      <p:ext uri="{BB962C8B-B14F-4D97-AF65-F5344CB8AC3E}">
        <p14:creationId xmlns:p14="http://schemas.microsoft.com/office/powerpoint/2010/main" val="667422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2414164-C47D-48F9-A223-963C074AC911}"/>
              </a:ext>
            </a:extLst>
          </p:cNvPr>
          <p:cNvSpPr>
            <a:spLocks noGrp="1"/>
          </p:cNvSpPr>
          <p:nvPr>
            <p:ph type="pic" sz="quarter" idx="10" hasCustomPrompt="1"/>
          </p:nvPr>
        </p:nvSpPr>
        <p:spPr>
          <a:xfrm>
            <a:off x="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801952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D207CB-9AEF-452C-95CE-A5629254DD6A}"/>
              </a:ext>
            </a:extLst>
          </p:cNvPr>
          <p:cNvSpPr>
            <a:spLocks noGrp="1"/>
          </p:cNvSpPr>
          <p:nvPr>
            <p:ph type="pic" sz="quarter" idx="10" hasCustomPrompt="1"/>
          </p:nvPr>
        </p:nvSpPr>
        <p:spPr>
          <a:xfrm>
            <a:off x="8763000" y="0"/>
            <a:ext cx="3429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5">
            <a:extLst>
              <a:ext uri="{FF2B5EF4-FFF2-40B4-BE49-F238E27FC236}">
                <a16:creationId xmlns:a16="http://schemas.microsoft.com/office/drawing/2014/main" id="{50439912-6E35-40A2-9931-FE46DE8F879C}"/>
              </a:ext>
            </a:extLst>
          </p:cNvPr>
          <p:cNvSpPr>
            <a:spLocks noGrp="1"/>
          </p:cNvSpPr>
          <p:nvPr>
            <p:ph type="pic" sz="quarter" idx="11" hasCustomPrompt="1"/>
          </p:nvPr>
        </p:nvSpPr>
        <p:spPr>
          <a:xfrm>
            <a:off x="5334000" y="3429000"/>
            <a:ext cx="3429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883243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E84D0C0-7642-4FEE-93E9-6CDFAE02C1A0}"/>
              </a:ext>
            </a:extLst>
          </p:cNvPr>
          <p:cNvSpPr>
            <a:spLocks noGrp="1"/>
          </p:cNvSpPr>
          <p:nvPr>
            <p:ph type="pic" sz="quarter" idx="10" hasCustomPrompt="1"/>
          </p:nvPr>
        </p:nvSpPr>
        <p:spPr>
          <a:xfrm>
            <a:off x="0" y="0"/>
            <a:ext cx="3236913"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02550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44BBFCA-9F43-4F7D-94BE-D24A5534D029}"/>
              </a:ext>
            </a:extLst>
          </p:cNvPr>
          <p:cNvSpPr>
            <a:spLocks noGrp="1"/>
          </p:cNvSpPr>
          <p:nvPr>
            <p:ph type="pic" sz="quarter" idx="10" hasCustomPrompt="1"/>
          </p:nvPr>
        </p:nvSpPr>
        <p:spPr>
          <a:xfrm>
            <a:off x="0" y="1538288"/>
            <a:ext cx="5021263" cy="3780973"/>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52767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D88C309-4E92-4428-9069-90718E71F6BD}"/>
              </a:ext>
            </a:extLst>
          </p:cNvPr>
          <p:cNvSpPr>
            <a:spLocks noGrp="1"/>
          </p:cNvSpPr>
          <p:nvPr>
            <p:ph type="pic" sz="quarter" idx="10" hasCustomPrompt="1"/>
          </p:nvPr>
        </p:nvSpPr>
        <p:spPr>
          <a:xfrm>
            <a:off x="0" y="838200"/>
            <a:ext cx="7358063" cy="5181600"/>
          </a:xfrm>
          <a:prstGeom prst="rect">
            <a:avLst/>
          </a:prstGeom>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75487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C1C1212-3046-4E43-B867-F90F3B5DC2C3}"/>
              </a:ext>
            </a:extLst>
          </p:cNvPr>
          <p:cNvSpPr>
            <a:spLocks noGrp="1"/>
          </p:cNvSpPr>
          <p:nvPr>
            <p:ph type="pic" sz="quarter" idx="10" hasCustomPrompt="1"/>
          </p:nvPr>
        </p:nvSpPr>
        <p:spPr>
          <a:xfrm>
            <a:off x="8662988" y="0"/>
            <a:ext cx="3529012"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85975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0" name="Picture Placeholder 13">
            <a:extLst>
              <a:ext uri="{FF2B5EF4-FFF2-40B4-BE49-F238E27FC236}">
                <a16:creationId xmlns:a16="http://schemas.microsoft.com/office/drawing/2014/main" id="{F9A96656-A269-4C45-85E8-89721F082835}"/>
              </a:ext>
            </a:extLst>
          </p:cNvPr>
          <p:cNvSpPr>
            <a:spLocks noGrp="1"/>
          </p:cNvSpPr>
          <p:nvPr>
            <p:ph type="pic" sz="quarter" idx="16" hasCustomPrompt="1"/>
          </p:nvPr>
        </p:nvSpPr>
        <p:spPr>
          <a:xfrm>
            <a:off x="5535613" y="4565650"/>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4" name="Picture Placeholder 13">
            <a:extLst>
              <a:ext uri="{FF2B5EF4-FFF2-40B4-BE49-F238E27FC236}">
                <a16:creationId xmlns:a16="http://schemas.microsoft.com/office/drawing/2014/main" id="{FD5F9C6E-4299-4C9A-B287-2C06B6A26961}"/>
              </a:ext>
            </a:extLst>
          </p:cNvPr>
          <p:cNvSpPr>
            <a:spLocks noGrp="1"/>
          </p:cNvSpPr>
          <p:nvPr>
            <p:ph type="pic" sz="quarter" idx="10" hasCustomPrompt="1"/>
          </p:nvPr>
        </p:nvSpPr>
        <p:spPr>
          <a:xfrm>
            <a:off x="5535613" y="417513"/>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5" name="Picture Placeholder 13">
            <a:extLst>
              <a:ext uri="{FF2B5EF4-FFF2-40B4-BE49-F238E27FC236}">
                <a16:creationId xmlns:a16="http://schemas.microsoft.com/office/drawing/2014/main" id="{F277A401-1685-4CA1-B240-3565BF2D3BE8}"/>
              </a:ext>
            </a:extLst>
          </p:cNvPr>
          <p:cNvSpPr>
            <a:spLocks noGrp="1"/>
          </p:cNvSpPr>
          <p:nvPr>
            <p:ph type="pic" sz="quarter" idx="11" hasCustomPrompt="1"/>
          </p:nvPr>
        </p:nvSpPr>
        <p:spPr>
          <a:xfrm>
            <a:off x="7643735" y="417513"/>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6" name="Picture Placeholder 13">
            <a:extLst>
              <a:ext uri="{FF2B5EF4-FFF2-40B4-BE49-F238E27FC236}">
                <a16:creationId xmlns:a16="http://schemas.microsoft.com/office/drawing/2014/main" id="{B8A4720B-637E-4904-B261-C6CF1212219F}"/>
              </a:ext>
            </a:extLst>
          </p:cNvPr>
          <p:cNvSpPr>
            <a:spLocks noGrp="1"/>
          </p:cNvSpPr>
          <p:nvPr>
            <p:ph type="pic" sz="quarter" idx="12" hasCustomPrompt="1"/>
          </p:nvPr>
        </p:nvSpPr>
        <p:spPr>
          <a:xfrm>
            <a:off x="9750881" y="417513"/>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7" name="Picture Placeholder 13">
            <a:extLst>
              <a:ext uri="{FF2B5EF4-FFF2-40B4-BE49-F238E27FC236}">
                <a16:creationId xmlns:a16="http://schemas.microsoft.com/office/drawing/2014/main" id="{859C290A-C122-41C9-BFB3-9AABB9491A05}"/>
              </a:ext>
            </a:extLst>
          </p:cNvPr>
          <p:cNvSpPr>
            <a:spLocks noGrp="1"/>
          </p:cNvSpPr>
          <p:nvPr>
            <p:ph type="pic" sz="quarter" idx="13" hasCustomPrompt="1"/>
          </p:nvPr>
        </p:nvSpPr>
        <p:spPr>
          <a:xfrm>
            <a:off x="5535613" y="2491693"/>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8" name="Picture Placeholder 13">
            <a:extLst>
              <a:ext uri="{FF2B5EF4-FFF2-40B4-BE49-F238E27FC236}">
                <a16:creationId xmlns:a16="http://schemas.microsoft.com/office/drawing/2014/main" id="{3A8DE8B1-F9D4-436E-A8C8-015B98992D4C}"/>
              </a:ext>
            </a:extLst>
          </p:cNvPr>
          <p:cNvSpPr>
            <a:spLocks noGrp="1"/>
          </p:cNvSpPr>
          <p:nvPr>
            <p:ph type="pic" sz="quarter" idx="14" hasCustomPrompt="1"/>
          </p:nvPr>
        </p:nvSpPr>
        <p:spPr>
          <a:xfrm>
            <a:off x="7643735" y="2491693"/>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9" name="Picture Placeholder 13">
            <a:extLst>
              <a:ext uri="{FF2B5EF4-FFF2-40B4-BE49-F238E27FC236}">
                <a16:creationId xmlns:a16="http://schemas.microsoft.com/office/drawing/2014/main" id="{55E85731-8991-4108-A7E8-2415E3D06E15}"/>
              </a:ext>
            </a:extLst>
          </p:cNvPr>
          <p:cNvSpPr>
            <a:spLocks noGrp="1"/>
          </p:cNvSpPr>
          <p:nvPr>
            <p:ph type="pic" sz="quarter" idx="15" hasCustomPrompt="1"/>
          </p:nvPr>
        </p:nvSpPr>
        <p:spPr>
          <a:xfrm>
            <a:off x="9750881" y="2491693"/>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21" name="Picture Placeholder 13">
            <a:extLst>
              <a:ext uri="{FF2B5EF4-FFF2-40B4-BE49-F238E27FC236}">
                <a16:creationId xmlns:a16="http://schemas.microsoft.com/office/drawing/2014/main" id="{782C2CA7-BA26-4239-9330-8E32AF233D25}"/>
              </a:ext>
            </a:extLst>
          </p:cNvPr>
          <p:cNvSpPr>
            <a:spLocks noGrp="1"/>
          </p:cNvSpPr>
          <p:nvPr>
            <p:ph type="pic" sz="quarter" idx="17" hasCustomPrompt="1"/>
          </p:nvPr>
        </p:nvSpPr>
        <p:spPr>
          <a:xfrm>
            <a:off x="7643735" y="4565650"/>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22" name="Picture Placeholder 13">
            <a:extLst>
              <a:ext uri="{FF2B5EF4-FFF2-40B4-BE49-F238E27FC236}">
                <a16:creationId xmlns:a16="http://schemas.microsoft.com/office/drawing/2014/main" id="{BF8B0A63-CC3D-424E-B85F-86373716BDDB}"/>
              </a:ext>
            </a:extLst>
          </p:cNvPr>
          <p:cNvSpPr>
            <a:spLocks noGrp="1"/>
          </p:cNvSpPr>
          <p:nvPr>
            <p:ph type="pic" sz="quarter" idx="18" hasCustomPrompt="1"/>
          </p:nvPr>
        </p:nvSpPr>
        <p:spPr>
          <a:xfrm>
            <a:off x="9750881" y="4565650"/>
            <a:ext cx="1874837" cy="1874837"/>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Tree>
    <p:extLst>
      <p:ext uri="{BB962C8B-B14F-4D97-AF65-F5344CB8AC3E}">
        <p14:creationId xmlns:p14="http://schemas.microsoft.com/office/powerpoint/2010/main" val="1807573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DEB5622-EB93-456B-B45F-AC1783063219}"/>
              </a:ext>
            </a:extLst>
          </p:cNvPr>
          <p:cNvSpPr>
            <a:spLocks noGrp="1"/>
          </p:cNvSpPr>
          <p:nvPr>
            <p:ph type="pic" sz="quarter" idx="10" hasCustomPrompt="1"/>
          </p:nvPr>
        </p:nvSpPr>
        <p:spPr>
          <a:xfrm>
            <a:off x="971550" y="1143000"/>
            <a:ext cx="2452688" cy="4572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5">
            <a:extLst>
              <a:ext uri="{FF2B5EF4-FFF2-40B4-BE49-F238E27FC236}">
                <a16:creationId xmlns:a16="http://schemas.microsoft.com/office/drawing/2014/main" id="{6116C470-DF8F-44B0-B795-CEED345AC6FF}"/>
              </a:ext>
            </a:extLst>
          </p:cNvPr>
          <p:cNvSpPr>
            <a:spLocks noGrp="1"/>
          </p:cNvSpPr>
          <p:nvPr>
            <p:ph type="pic" sz="quarter" idx="11" hasCustomPrompt="1"/>
          </p:nvPr>
        </p:nvSpPr>
        <p:spPr>
          <a:xfrm>
            <a:off x="6167438" y="1143000"/>
            <a:ext cx="2452688" cy="4572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410060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F0419F3-6447-4176-8130-A9E5D5137F38}"/>
              </a:ext>
            </a:extLst>
          </p:cNvPr>
          <p:cNvSpPr>
            <a:spLocks noGrp="1"/>
          </p:cNvSpPr>
          <p:nvPr>
            <p:ph type="pic" sz="quarter" idx="10" hasCustomPrompt="1"/>
          </p:nvPr>
        </p:nvSpPr>
        <p:spPr>
          <a:xfrm>
            <a:off x="550863" y="1654175"/>
            <a:ext cx="3033712" cy="21050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DD47E381-BAB0-45B0-9681-BC4A606DE684}"/>
              </a:ext>
            </a:extLst>
          </p:cNvPr>
          <p:cNvSpPr>
            <a:spLocks noGrp="1"/>
          </p:cNvSpPr>
          <p:nvPr>
            <p:ph type="pic" sz="quarter" idx="11" hasCustomPrompt="1"/>
          </p:nvPr>
        </p:nvSpPr>
        <p:spPr>
          <a:xfrm>
            <a:off x="4484801" y="1654175"/>
            <a:ext cx="3033712" cy="21050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3A065D42-08DC-44B1-8006-3D0F318CA06F}"/>
              </a:ext>
            </a:extLst>
          </p:cNvPr>
          <p:cNvSpPr>
            <a:spLocks noGrp="1"/>
          </p:cNvSpPr>
          <p:nvPr>
            <p:ph type="pic" sz="quarter" idx="12" hasCustomPrompt="1"/>
          </p:nvPr>
        </p:nvSpPr>
        <p:spPr>
          <a:xfrm>
            <a:off x="8418061" y="1654175"/>
            <a:ext cx="3033712" cy="21050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7711342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14E4D30-18FA-4B5C-99B9-45BBE4E8E3AB}"/>
              </a:ext>
            </a:extLst>
          </p:cNvPr>
          <p:cNvSpPr>
            <a:spLocks noGrp="1"/>
          </p:cNvSpPr>
          <p:nvPr>
            <p:ph type="pic" sz="quarter" idx="10" hasCustomPrompt="1"/>
          </p:nvPr>
        </p:nvSpPr>
        <p:spPr>
          <a:xfrm>
            <a:off x="0" y="0"/>
            <a:ext cx="4064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29F2E658-2440-4E55-9718-5ECB33B01DBD}"/>
              </a:ext>
            </a:extLst>
          </p:cNvPr>
          <p:cNvSpPr>
            <a:spLocks noGrp="1"/>
          </p:cNvSpPr>
          <p:nvPr>
            <p:ph type="pic" sz="quarter" idx="11" hasCustomPrompt="1"/>
          </p:nvPr>
        </p:nvSpPr>
        <p:spPr>
          <a:xfrm>
            <a:off x="4064000" y="0"/>
            <a:ext cx="4064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12AE804A-177C-494F-A8B6-762825F98243}"/>
              </a:ext>
            </a:extLst>
          </p:cNvPr>
          <p:cNvSpPr>
            <a:spLocks noGrp="1"/>
          </p:cNvSpPr>
          <p:nvPr>
            <p:ph type="pic" sz="quarter" idx="12" hasCustomPrompt="1"/>
          </p:nvPr>
        </p:nvSpPr>
        <p:spPr>
          <a:xfrm>
            <a:off x="8128000" y="0"/>
            <a:ext cx="4064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211323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7FEFB19-6463-4386-ACAE-658E1158F570}"/>
              </a:ext>
            </a:extLst>
          </p:cNvPr>
          <p:cNvSpPr>
            <a:spLocks noGrp="1"/>
          </p:cNvSpPr>
          <p:nvPr>
            <p:ph type="pic" sz="quarter" idx="10" hasCustomPrompt="1"/>
          </p:nvPr>
        </p:nvSpPr>
        <p:spPr>
          <a:xfrm>
            <a:off x="2384425" y="2486025"/>
            <a:ext cx="1706563" cy="1704975"/>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1" name="Picture Placeholder 9">
            <a:extLst>
              <a:ext uri="{FF2B5EF4-FFF2-40B4-BE49-F238E27FC236}">
                <a16:creationId xmlns:a16="http://schemas.microsoft.com/office/drawing/2014/main" id="{11FFA123-A73D-4731-A35F-40402315F9D7}"/>
              </a:ext>
            </a:extLst>
          </p:cNvPr>
          <p:cNvSpPr>
            <a:spLocks noGrp="1"/>
          </p:cNvSpPr>
          <p:nvPr>
            <p:ph type="pic" sz="quarter" idx="11" hasCustomPrompt="1"/>
          </p:nvPr>
        </p:nvSpPr>
        <p:spPr>
          <a:xfrm>
            <a:off x="489666" y="2486025"/>
            <a:ext cx="1706563" cy="1704975"/>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2" name="Picture Placeholder 9">
            <a:extLst>
              <a:ext uri="{FF2B5EF4-FFF2-40B4-BE49-F238E27FC236}">
                <a16:creationId xmlns:a16="http://schemas.microsoft.com/office/drawing/2014/main" id="{5FAB2FE8-B3CD-4EE3-9A05-277F1D96539A}"/>
              </a:ext>
            </a:extLst>
          </p:cNvPr>
          <p:cNvSpPr>
            <a:spLocks noGrp="1"/>
          </p:cNvSpPr>
          <p:nvPr>
            <p:ph type="pic" sz="quarter" idx="12" hasCustomPrompt="1"/>
          </p:nvPr>
        </p:nvSpPr>
        <p:spPr>
          <a:xfrm>
            <a:off x="4264021" y="2486025"/>
            <a:ext cx="1706563" cy="1704975"/>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3" name="Picture Placeholder 9">
            <a:extLst>
              <a:ext uri="{FF2B5EF4-FFF2-40B4-BE49-F238E27FC236}">
                <a16:creationId xmlns:a16="http://schemas.microsoft.com/office/drawing/2014/main" id="{5794BFE8-E58F-4C00-BB91-BF1B5785724B}"/>
              </a:ext>
            </a:extLst>
          </p:cNvPr>
          <p:cNvSpPr>
            <a:spLocks noGrp="1"/>
          </p:cNvSpPr>
          <p:nvPr>
            <p:ph type="pic" sz="quarter" idx="13" hasCustomPrompt="1"/>
          </p:nvPr>
        </p:nvSpPr>
        <p:spPr>
          <a:xfrm>
            <a:off x="6190127" y="2486025"/>
            <a:ext cx="1706563" cy="1704975"/>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4" name="Picture Placeholder 9">
            <a:extLst>
              <a:ext uri="{FF2B5EF4-FFF2-40B4-BE49-F238E27FC236}">
                <a16:creationId xmlns:a16="http://schemas.microsoft.com/office/drawing/2014/main" id="{87D8EA93-0849-4CEA-824D-1FC1E209E625}"/>
              </a:ext>
            </a:extLst>
          </p:cNvPr>
          <p:cNvSpPr>
            <a:spLocks noGrp="1"/>
          </p:cNvSpPr>
          <p:nvPr>
            <p:ph type="pic" sz="quarter" idx="14" hasCustomPrompt="1"/>
          </p:nvPr>
        </p:nvSpPr>
        <p:spPr>
          <a:xfrm>
            <a:off x="8092949" y="2486025"/>
            <a:ext cx="1706563" cy="1704975"/>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5" name="Picture Placeholder 9">
            <a:extLst>
              <a:ext uri="{FF2B5EF4-FFF2-40B4-BE49-F238E27FC236}">
                <a16:creationId xmlns:a16="http://schemas.microsoft.com/office/drawing/2014/main" id="{08EDC679-43B5-4F9A-8684-7BBFA3FB988A}"/>
              </a:ext>
            </a:extLst>
          </p:cNvPr>
          <p:cNvSpPr>
            <a:spLocks noGrp="1"/>
          </p:cNvSpPr>
          <p:nvPr>
            <p:ph type="pic" sz="quarter" idx="15" hasCustomPrompt="1"/>
          </p:nvPr>
        </p:nvSpPr>
        <p:spPr>
          <a:xfrm>
            <a:off x="10027651" y="2486025"/>
            <a:ext cx="1706563" cy="1704975"/>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Tree>
    <p:extLst>
      <p:ext uri="{BB962C8B-B14F-4D97-AF65-F5344CB8AC3E}">
        <p14:creationId xmlns:p14="http://schemas.microsoft.com/office/powerpoint/2010/main" val="838376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0E1003E-56DB-43DB-8720-3F88A4490E7D}"/>
              </a:ext>
            </a:extLst>
          </p:cNvPr>
          <p:cNvSpPr>
            <a:spLocks noGrp="1"/>
          </p:cNvSpPr>
          <p:nvPr>
            <p:ph type="pic" sz="quarter" idx="10" hasCustomPrompt="1"/>
          </p:nvPr>
        </p:nvSpPr>
        <p:spPr>
          <a:xfrm>
            <a:off x="5054600" y="2256971"/>
            <a:ext cx="2082800" cy="2082800"/>
          </a:xfrm>
          <a:custGeom>
            <a:avLst/>
            <a:gdLst>
              <a:gd name="connsiteX0" fmla="*/ 1041400 w 2082800"/>
              <a:gd name="connsiteY0" fmla="*/ 0 h 2082800"/>
              <a:gd name="connsiteX1" fmla="*/ 2082800 w 2082800"/>
              <a:gd name="connsiteY1" fmla="*/ 1041400 h 2082800"/>
              <a:gd name="connsiteX2" fmla="*/ 1041400 w 2082800"/>
              <a:gd name="connsiteY2" fmla="*/ 2082800 h 2082800"/>
              <a:gd name="connsiteX3" fmla="*/ 0 w 2082800"/>
              <a:gd name="connsiteY3" fmla="*/ 1041400 h 2082800"/>
              <a:gd name="connsiteX4" fmla="*/ 1041400 w 2082800"/>
              <a:gd name="connsiteY4" fmla="*/ 0 h 208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800" h="2082800">
                <a:moveTo>
                  <a:pt x="1041400" y="0"/>
                </a:moveTo>
                <a:cubicBezTo>
                  <a:pt x="1616549" y="0"/>
                  <a:pt x="2082800" y="466251"/>
                  <a:pt x="2082800" y="1041400"/>
                </a:cubicBezTo>
                <a:cubicBezTo>
                  <a:pt x="2082800" y="1616549"/>
                  <a:pt x="1616549" y="2082800"/>
                  <a:pt x="1041400" y="2082800"/>
                </a:cubicBezTo>
                <a:cubicBezTo>
                  <a:pt x="466251" y="2082800"/>
                  <a:pt x="0" y="1616549"/>
                  <a:pt x="0" y="1041400"/>
                </a:cubicBezTo>
                <a:cubicBezTo>
                  <a:pt x="0" y="466251"/>
                  <a:pt x="466251" y="0"/>
                  <a:pt x="1041400" y="0"/>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5" name="Picture Placeholder 14">
            <a:extLst>
              <a:ext uri="{FF2B5EF4-FFF2-40B4-BE49-F238E27FC236}">
                <a16:creationId xmlns:a16="http://schemas.microsoft.com/office/drawing/2014/main" id="{32C3EB12-201C-402D-BFFF-129F5E5EAAB7}"/>
              </a:ext>
            </a:extLst>
          </p:cNvPr>
          <p:cNvSpPr>
            <a:spLocks noGrp="1"/>
          </p:cNvSpPr>
          <p:nvPr>
            <p:ph type="pic" sz="quarter" idx="11" hasCustomPrompt="1"/>
          </p:nvPr>
        </p:nvSpPr>
        <p:spPr>
          <a:xfrm>
            <a:off x="3077029" y="2500087"/>
            <a:ext cx="1596568" cy="1596568"/>
          </a:xfrm>
          <a:custGeom>
            <a:avLst/>
            <a:gdLst>
              <a:gd name="connsiteX0" fmla="*/ 798284 w 1596568"/>
              <a:gd name="connsiteY0" fmla="*/ 0 h 1596568"/>
              <a:gd name="connsiteX1" fmla="*/ 1596568 w 1596568"/>
              <a:gd name="connsiteY1" fmla="*/ 798284 h 1596568"/>
              <a:gd name="connsiteX2" fmla="*/ 798284 w 1596568"/>
              <a:gd name="connsiteY2" fmla="*/ 1596568 h 1596568"/>
              <a:gd name="connsiteX3" fmla="*/ 0 w 1596568"/>
              <a:gd name="connsiteY3" fmla="*/ 798284 h 1596568"/>
              <a:gd name="connsiteX4" fmla="*/ 798284 w 1596568"/>
              <a:gd name="connsiteY4" fmla="*/ 0 h 159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568" h="1596568">
                <a:moveTo>
                  <a:pt x="798284" y="0"/>
                </a:moveTo>
                <a:cubicBezTo>
                  <a:pt x="1239164" y="0"/>
                  <a:pt x="1596568" y="357404"/>
                  <a:pt x="1596568" y="798284"/>
                </a:cubicBezTo>
                <a:cubicBezTo>
                  <a:pt x="1596568" y="1239164"/>
                  <a:pt x="1239164" y="1596568"/>
                  <a:pt x="798284" y="1596568"/>
                </a:cubicBezTo>
                <a:cubicBezTo>
                  <a:pt x="357404" y="1596568"/>
                  <a:pt x="0" y="1239164"/>
                  <a:pt x="0" y="798284"/>
                </a:cubicBezTo>
                <a:cubicBezTo>
                  <a:pt x="0" y="357404"/>
                  <a:pt x="357404" y="0"/>
                  <a:pt x="798284" y="0"/>
                </a:cubicBezTo>
                <a:close/>
              </a:path>
            </a:pathLst>
          </a:custGeom>
          <a:pattFill prst="pct5">
            <a:fgClr>
              <a:schemeClr val="accent1"/>
            </a:fgClr>
            <a:bgClr>
              <a:schemeClr val="bg1"/>
            </a:bgClr>
          </a:pattFill>
        </p:spPr>
        <p:txBody>
          <a:bodyPr wrap="square" anchor="ctr">
            <a:noAutofit/>
          </a:bodyPr>
          <a:lstStyle>
            <a:lvl1pPr marL="0" indent="0" algn="ctr">
              <a:buNone/>
              <a:defRPr sz="2000"/>
            </a:lvl1pPr>
          </a:lstStyle>
          <a:p>
            <a:r>
              <a:rPr lang="en-US"/>
              <a:t>Click or Drag Here to Add Picture</a:t>
            </a:r>
            <a:endParaRPr lang="id-ID"/>
          </a:p>
        </p:txBody>
      </p:sp>
      <p:sp>
        <p:nvSpPr>
          <p:cNvPr id="17" name="Picture Placeholder 16">
            <a:extLst>
              <a:ext uri="{FF2B5EF4-FFF2-40B4-BE49-F238E27FC236}">
                <a16:creationId xmlns:a16="http://schemas.microsoft.com/office/drawing/2014/main" id="{DC1184CC-D6BB-4949-86CF-AAE4C3E7C475}"/>
              </a:ext>
            </a:extLst>
          </p:cNvPr>
          <p:cNvSpPr>
            <a:spLocks noGrp="1"/>
          </p:cNvSpPr>
          <p:nvPr>
            <p:ph type="pic" sz="quarter" idx="12" hasCustomPrompt="1"/>
          </p:nvPr>
        </p:nvSpPr>
        <p:spPr>
          <a:xfrm>
            <a:off x="1534888" y="2717802"/>
            <a:ext cx="1161138" cy="1161138"/>
          </a:xfrm>
          <a:custGeom>
            <a:avLst/>
            <a:gdLst>
              <a:gd name="connsiteX0" fmla="*/ 580569 w 1161138"/>
              <a:gd name="connsiteY0" fmla="*/ 0 h 1161138"/>
              <a:gd name="connsiteX1" fmla="*/ 1161138 w 1161138"/>
              <a:gd name="connsiteY1" fmla="*/ 580569 h 1161138"/>
              <a:gd name="connsiteX2" fmla="*/ 580569 w 1161138"/>
              <a:gd name="connsiteY2" fmla="*/ 1161138 h 1161138"/>
              <a:gd name="connsiteX3" fmla="*/ 0 w 1161138"/>
              <a:gd name="connsiteY3" fmla="*/ 580569 h 1161138"/>
              <a:gd name="connsiteX4" fmla="*/ 580569 w 1161138"/>
              <a:gd name="connsiteY4" fmla="*/ 0 h 11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38" h="1161138">
                <a:moveTo>
                  <a:pt x="580569" y="0"/>
                </a:moveTo>
                <a:cubicBezTo>
                  <a:pt x="901208" y="0"/>
                  <a:pt x="1161138" y="259930"/>
                  <a:pt x="1161138" y="580569"/>
                </a:cubicBezTo>
                <a:cubicBezTo>
                  <a:pt x="1161138" y="901208"/>
                  <a:pt x="901208" y="1161138"/>
                  <a:pt x="580569" y="1161138"/>
                </a:cubicBezTo>
                <a:cubicBezTo>
                  <a:pt x="259930" y="1161138"/>
                  <a:pt x="0" y="901208"/>
                  <a:pt x="0" y="580569"/>
                </a:cubicBezTo>
                <a:cubicBezTo>
                  <a:pt x="0" y="259930"/>
                  <a:pt x="259930" y="0"/>
                  <a:pt x="580569"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16" name="Picture Placeholder 15">
            <a:extLst>
              <a:ext uri="{FF2B5EF4-FFF2-40B4-BE49-F238E27FC236}">
                <a16:creationId xmlns:a16="http://schemas.microsoft.com/office/drawing/2014/main" id="{C72DC1F6-349C-434C-A0F6-499131983832}"/>
              </a:ext>
            </a:extLst>
          </p:cNvPr>
          <p:cNvSpPr>
            <a:spLocks noGrp="1"/>
          </p:cNvSpPr>
          <p:nvPr>
            <p:ph type="pic" sz="quarter" idx="13" hasCustomPrompt="1"/>
          </p:nvPr>
        </p:nvSpPr>
        <p:spPr>
          <a:xfrm>
            <a:off x="7518403" y="2500087"/>
            <a:ext cx="1596568" cy="1596568"/>
          </a:xfrm>
          <a:custGeom>
            <a:avLst/>
            <a:gdLst>
              <a:gd name="connsiteX0" fmla="*/ 798284 w 1596568"/>
              <a:gd name="connsiteY0" fmla="*/ 0 h 1596568"/>
              <a:gd name="connsiteX1" fmla="*/ 1596568 w 1596568"/>
              <a:gd name="connsiteY1" fmla="*/ 798284 h 1596568"/>
              <a:gd name="connsiteX2" fmla="*/ 798284 w 1596568"/>
              <a:gd name="connsiteY2" fmla="*/ 1596568 h 1596568"/>
              <a:gd name="connsiteX3" fmla="*/ 0 w 1596568"/>
              <a:gd name="connsiteY3" fmla="*/ 798284 h 1596568"/>
              <a:gd name="connsiteX4" fmla="*/ 798284 w 1596568"/>
              <a:gd name="connsiteY4" fmla="*/ 0 h 1596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568" h="1596568">
                <a:moveTo>
                  <a:pt x="798284" y="0"/>
                </a:moveTo>
                <a:cubicBezTo>
                  <a:pt x="1239164" y="0"/>
                  <a:pt x="1596568" y="357404"/>
                  <a:pt x="1596568" y="798284"/>
                </a:cubicBezTo>
                <a:cubicBezTo>
                  <a:pt x="1596568" y="1239164"/>
                  <a:pt x="1239164" y="1596568"/>
                  <a:pt x="798284" y="1596568"/>
                </a:cubicBezTo>
                <a:cubicBezTo>
                  <a:pt x="357404" y="1596568"/>
                  <a:pt x="0" y="1239164"/>
                  <a:pt x="0" y="798284"/>
                </a:cubicBezTo>
                <a:cubicBezTo>
                  <a:pt x="0" y="357404"/>
                  <a:pt x="357404" y="0"/>
                  <a:pt x="798284" y="0"/>
                </a:cubicBezTo>
                <a:close/>
              </a:path>
            </a:pathLst>
          </a:custGeom>
          <a:pattFill prst="pct5">
            <a:fgClr>
              <a:schemeClr val="accent1"/>
            </a:fgClr>
            <a:bgClr>
              <a:schemeClr val="bg1"/>
            </a:bgClr>
          </a:pattFill>
        </p:spPr>
        <p:txBody>
          <a:bodyPr wrap="square" anchor="ctr">
            <a:noAutofit/>
          </a:bodyPr>
          <a:lstStyle>
            <a:lvl1pPr marL="0" indent="0" algn="ctr">
              <a:buNone/>
              <a:defRPr sz="2000"/>
            </a:lvl1pPr>
          </a:lstStyle>
          <a:p>
            <a:r>
              <a:rPr lang="en-US"/>
              <a:t>Click or Drag Here to Add Picture</a:t>
            </a:r>
            <a:endParaRPr lang="id-ID"/>
          </a:p>
        </p:txBody>
      </p:sp>
      <p:sp>
        <p:nvSpPr>
          <p:cNvPr id="18" name="Picture Placeholder 17">
            <a:extLst>
              <a:ext uri="{FF2B5EF4-FFF2-40B4-BE49-F238E27FC236}">
                <a16:creationId xmlns:a16="http://schemas.microsoft.com/office/drawing/2014/main" id="{7E83B7EB-B3E2-485D-8B05-A736DB47F77D}"/>
              </a:ext>
            </a:extLst>
          </p:cNvPr>
          <p:cNvSpPr>
            <a:spLocks noGrp="1"/>
          </p:cNvSpPr>
          <p:nvPr>
            <p:ph type="pic" sz="quarter" idx="14" hasCustomPrompt="1"/>
          </p:nvPr>
        </p:nvSpPr>
        <p:spPr>
          <a:xfrm>
            <a:off x="9495974" y="2717802"/>
            <a:ext cx="1161138" cy="1161138"/>
          </a:xfrm>
          <a:custGeom>
            <a:avLst/>
            <a:gdLst>
              <a:gd name="connsiteX0" fmla="*/ 580569 w 1161138"/>
              <a:gd name="connsiteY0" fmla="*/ 0 h 1161138"/>
              <a:gd name="connsiteX1" fmla="*/ 1161138 w 1161138"/>
              <a:gd name="connsiteY1" fmla="*/ 580569 h 1161138"/>
              <a:gd name="connsiteX2" fmla="*/ 580569 w 1161138"/>
              <a:gd name="connsiteY2" fmla="*/ 1161138 h 1161138"/>
              <a:gd name="connsiteX3" fmla="*/ 0 w 1161138"/>
              <a:gd name="connsiteY3" fmla="*/ 580569 h 1161138"/>
              <a:gd name="connsiteX4" fmla="*/ 580569 w 1161138"/>
              <a:gd name="connsiteY4" fmla="*/ 0 h 116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38" h="1161138">
                <a:moveTo>
                  <a:pt x="580569" y="0"/>
                </a:moveTo>
                <a:cubicBezTo>
                  <a:pt x="901208" y="0"/>
                  <a:pt x="1161138" y="259930"/>
                  <a:pt x="1161138" y="580569"/>
                </a:cubicBezTo>
                <a:cubicBezTo>
                  <a:pt x="1161138" y="901208"/>
                  <a:pt x="901208" y="1161138"/>
                  <a:pt x="580569" y="1161138"/>
                </a:cubicBezTo>
                <a:cubicBezTo>
                  <a:pt x="259930" y="1161138"/>
                  <a:pt x="0" y="901208"/>
                  <a:pt x="0" y="580569"/>
                </a:cubicBezTo>
                <a:cubicBezTo>
                  <a:pt x="0" y="259930"/>
                  <a:pt x="259930" y="0"/>
                  <a:pt x="580569"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Tree>
    <p:extLst>
      <p:ext uri="{BB962C8B-B14F-4D97-AF65-F5344CB8AC3E}">
        <p14:creationId xmlns:p14="http://schemas.microsoft.com/office/powerpoint/2010/main" val="323888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73DF82F-063D-492F-AC50-93325446939C}"/>
              </a:ext>
            </a:extLst>
          </p:cNvPr>
          <p:cNvSpPr>
            <a:spLocks noGrp="1"/>
          </p:cNvSpPr>
          <p:nvPr>
            <p:ph type="pic" sz="quarter" idx="10" hasCustomPrompt="1"/>
          </p:nvPr>
        </p:nvSpPr>
        <p:spPr>
          <a:xfrm>
            <a:off x="6096000" y="0"/>
            <a:ext cx="6096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69428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6C7A520-19B2-4423-9A43-52A75FDB2ADA}"/>
              </a:ext>
            </a:extLst>
          </p:cNvPr>
          <p:cNvSpPr>
            <a:spLocks noGrp="1"/>
          </p:cNvSpPr>
          <p:nvPr>
            <p:ph type="pic" sz="quarter" idx="10" hasCustomPrompt="1"/>
          </p:nvPr>
        </p:nvSpPr>
        <p:spPr>
          <a:xfrm>
            <a:off x="0" y="0"/>
            <a:ext cx="7053263"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50568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026AE61-A68D-4483-9D38-EFDA5DBD9A59}"/>
              </a:ext>
            </a:extLst>
          </p:cNvPr>
          <p:cNvSpPr>
            <a:spLocks noGrp="1"/>
          </p:cNvSpPr>
          <p:nvPr>
            <p:ph type="pic" sz="quarter" idx="10" hasCustomPrompt="1"/>
          </p:nvPr>
        </p:nvSpPr>
        <p:spPr>
          <a:xfrm>
            <a:off x="0" y="2554288"/>
            <a:ext cx="12192000" cy="16541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301939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9C7F2E1-E0C7-49F3-8147-464916EC7BDA}"/>
              </a:ext>
            </a:extLst>
          </p:cNvPr>
          <p:cNvSpPr>
            <a:spLocks noGrp="1"/>
          </p:cNvSpPr>
          <p:nvPr>
            <p:ph type="pic" sz="quarter" idx="10" hasCustomPrompt="1"/>
          </p:nvPr>
        </p:nvSpPr>
        <p:spPr>
          <a:xfrm>
            <a:off x="5175250" y="1200150"/>
            <a:ext cx="2162175" cy="4411663"/>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CF8B411C-C3EC-4366-882D-D3C0832B483F}"/>
              </a:ext>
            </a:extLst>
          </p:cNvPr>
          <p:cNvSpPr>
            <a:spLocks noGrp="1"/>
          </p:cNvSpPr>
          <p:nvPr>
            <p:ph type="pic" sz="quarter" idx="11" hasCustomPrompt="1"/>
          </p:nvPr>
        </p:nvSpPr>
        <p:spPr>
          <a:xfrm>
            <a:off x="2896943" y="1200150"/>
            <a:ext cx="2162175" cy="4411663"/>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A256643B-C0CA-407E-B75C-40003BA02B6E}"/>
              </a:ext>
            </a:extLst>
          </p:cNvPr>
          <p:cNvSpPr>
            <a:spLocks noGrp="1"/>
          </p:cNvSpPr>
          <p:nvPr>
            <p:ph type="pic" sz="quarter" idx="12" hasCustomPrompt="1"/>
          </p:nvPr>
        </p:nvSpPr>
        <p:spPr>
          <a:xfrm>
            <a:off x="618428" y="1200150"/>
            <a:ext cx="2162175" cy="4411663"/>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714558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527ED62E-A49F-4C24-8951-13EBA415D410}"/>
              </a:ext>
            </a:extLst>
          </p:cNvPr>
          <p:cNvSpPr>
            <a:spLocks noGrp="1"/>
          </p:cNvSpPr>
          <p:nvPr>
            <p:ph type="pic" sz="quarter" idx="11" hasCustomPrompt="1"/>
          </p:nvPr>
        </p:nvSpPr>
        <p:spPr>
          <a:xfrm>
            <a:off x="7068306" y="203201"/>
            <a:ext cx="3038832" cy="3038833"/>
          </a:xfrm>
          <a:custGeom>
            <a:avLst/>
            <a:gdLst>
              <a:gd name="connsiteX0" fmla="*/ 1519416 w 3038832"/>
              <a:gd name="connsiteY0" fmla="*/ 0 h 3038833"/>
              <a:gd name="connsiteX1" fmla="*/ 3038832 w 3038832"/>
              <a:gd name="connsiteY1" fmla="*/ 1519417 h 3038833"/>
              <a:gd name="connsiteX2" fmla="*/ 1519416 w 3038832"/>
              <a:gd name="connsiteY2" fmla="*/ 3038833 h 3038833"/>
              <a:gd name="connsiteX3" fmla="*/ 0 w 3038832"/>
              <a:gd name="connsiteY3" fmla="*/ 1519417 h 3038833"/>
            </a:gdLst>
            <a:ahLst/>
            <a:cxnLst>
              <a:cxn ang="0">
                <a:pos x="connsiteX0" y="connsiteY0"/>
              </a:cxn>
              <a:cxn ang="0">
                <a:pos x="connsiteX1" y="connsiteY1"/>
              </a:cxn>
              <a:cxn ang="0">
                <a:pos x="connsiteX2" y="connsiteY2"/>
              </a:cxn>
              <a:cxn ang="0">
                <a:pos x="connsiteX3" y="connsiteY3"/>
              </a:cxn>
            </a:cxnLst>
            <a:rect l="l" t="t" r="r" b="b"/>
            <a:pathLst>
              <a:path w="3038832" h="3038833">
                <a:moveTo>
                  <a:pt x="1519416" y="0"/>
                </a:moveTo>
                <a:lnTo>
                  <a:pt x="3038832" y="1519417"/>
                </a:lnTo>
                <a:lnTo>
                  <a:pt x="1519416" y="3038833"/>
                </a:lnTo>
                <a:lnTo>
                  <a:pt x="0" y="1519417"/>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3" name="Picture Placeholder 12">
            <a:extLst>
              <a:ext uri="{FF2B5EF4-FFF2-40B4-BE49-F238E27FC236}">
                <a16:creationId xmlns:a16="http://schemas.microsoft.com/office/drawing/2014/main" id="{80CADF4D-8623-428E-B228-7BBB8D39EEB5}"/>
              </a:ext>
            </a:extLst>
          </p:cNvPr>
          <p:cNvSpPr>
            <a:spLocks noGrp="1"/>
          </p:cNvSpPr>
          <p:nvPr>
            <p:ph type="pic" sz="quarter" idx="10" hasCustomPrompt="1"/>
          </p:nvPr>
        </p:nvSpPr>
        <p:spPr>
          <a:xfrm>
            <a:off x="5377724" y="1909584"/>
            <a:ext cx="3038832" cy="3038833"/>
          </a:xfrm>
          <a:custGeom>
            <a:avLst/>
            <a:gdLst>
              <a:gd name="connsiteX0" fmla="*/ 1519416 w 3038832"/>
              <a:gd name="connsiteY0" fmla="*/ 0 h 3038833"/>
              <a:gd name="connsiteX1" fmla="*/ 3038832 w 3038832"/>
              <a:gd name="connsiteY1" fmla="*/ 1519417 h 3038833"/>
              <a:gd name="connsiteX2" fmla="*/ 1519416 w 3038832"/>
              <a:gd name="connsiteY2" fmla="*/ 3038833 h 3038833"/>
              <a:gd name="connsiteX3" fmla="*/ 0 w 3038832"/>
              <a:gd name="connsiteY3" fmla="*/ 1519417 h 3038833"/>
            </a:gdLst>
            <a:ahLst/>
            <a:cxnLst>
              <a:cxn ang="0">
                <a:pos x="connsiteX0" y="connsiteY0"/>
              </a:cxn>
              <a:cxn ang="0">
                <a:pos x="connsiteX1" y="connsiteY1"/>
              </a:cxn>
              <a:cxn ang="0">
                <a:pos x="connsiteX2" y="connsiteY2"/>
              </a:cxn>
              <a:cxn ang="0">
                <a:pos x="connsiteX3" y="connsiteY3"/>
              </a:cxn>
            </a:cxnLst>
            <a:rect l="l" t="t" r="r" b="b"/>
            <a:pathLst>
              <a:path w="3038832" h="3038833">
                <a:moveTo>
                  <a:pt x="1519416" y="0"/>
                </a:moveTo>
                <a:lnTo>
                  <a:pt x="3038832" y="1519417"/>
                </a:lnTo>
                <a:lnTo>
                  <a:pt x="1519416" y="3038833"/>
                </a:lnTo>
                <a:lnTo>
                  <a:pt x="0" y="1519417"/>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5" name="Picture Placeholder 14">
            <a:extLst>
              <a:ext uri="{FF2B5EF4-FFF2-40B4-BE49-F238E27FC236}">
                <a16:creationId xmlns:a16="http://schemas.microsoft.com/office/drawing/2014/main" id="{342493F5-F175-47AA-9E51-969BA0D4F33A}"/>
              </a:ext>
            </a:extLst>
          </p:cNvPr>
          <p:cNvSpPr>
            <a:spLocks noGrp="1"/>
          </p:cNvSpPr>
          <p:nvPr>
            <p:ph type="pic" sz="quarter" idx="12" hasCustomPrompt="1"/>
          </p:nvPr>
        </p:nvSpPr>
        <p:spPr>
          <a:xfrm>
            <a:off x="8758889" y="1909587"/>
            <a:ext cx="3038833" cy="3038833"/>
          </a:xfrm>
          <a:custGeom>
            <a:avLst/>
            <a:gdLst>
              <a:gd name="connsiteX0" fmla="*/ 1519416 w 3038833"/>
              <a:gd name="connsiteY0" fmla="*/ 0 h 3038833"/>
              <a:gd name="connsiteX1" fmla="*/ 3038833 w 3038833"/>
              <a:gd name="connsiteY1" fmla="*/ 1519417 h 3038833"/>
              <a:gd name="connsiteX2" fmla="*/ 1519416 w 3038833"/>
              <a:gd name="connsiteY2" fmla="*/ 3038833 h 3038833"/>
              <a:gd name="connsiteX3" fmla="*/ 0 w 3038833"/>
              <a:gd name="connsiteY3" fmla="*/ 1519417 h 3038833"/>
            </a:gdLst>
            <a:ahLst/>
            <a:cxnLst>
              <a:cxn ang="0">
                <a:pos x="connsiteX0" y="connsiteY0"/>
              </a:cxn>
              <a:cxn ang="0">
                <a:pos x="connsiteX1" y="connsiteY1"/>
              </a:cxn>
              <a:cxn ang="0">
                <a:pos x="connsiteX2" y="connsiteY2"/>
              </a:cxn>
              <a:cxn ang="0">
                <a:pos x="connsiteX3" y="connsiteY3"/>
              </a:cxn>
            </a:cxnLst>
            <a:rect l="l" t="t" r="r" b="b"/>
            <a:pathLst>
              <a:path w="3038833" h="3038833">
                <a:moveTo>
                  <a:pt x="1519416" y="0"/>
                </a:moveTo>
                <a:lnTo>
                  <a:pt x="3038833" y="1519417"/>
                </a:lnTo>
                <a:lnTo>
                  <a:pt x="1519416" y="3038833"/>
                </a:lnTo>
                <a:lnTo>
                  <a:pt x="0" y="1519417"/>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6" name="Picture Placeholder 15">
            <a:extLst>
              <a:ext uri="{FF2B5EF4-FFF2-40B4-BE49-F238E27FC236}">
                <a16:creationId xmlns:a16="http://schemas.microsoft.com/office/drawing/2014/main" id="{2238D5FC-D629-45C0-A99D-4F250F5A7DBC}"/>
              </a:ext>
            </a:extLst>
          </p:cNvPr>
          <p:cNvSpPr>
            <a:spLocks noGrp="1"/>
          </p:cNvSpPr>
          <p:nvPr>
            <p:ph type="pic" sz="quarter" idx="13" hasCustomPrompt="1"/>
          </p:nvPr>
        </p:nvSpPr>
        <p:spPr>
          <a:xfrm>
            <a:off x="7068306" y="3615968"/>
            <a:ext cx="3026506" cy="3038833"/>
          </a:xfrm>
          <a:custGeom>
            <a:avLst/>
            <a:gdLst>
              <a:gd name="connsiteX0" fmla="*/ 1519416 w 3026506"/>
              <a:gd name="connsiteY0" fmla="*/ 0 h 3038833"/>
              <a:gd name="connsiteX1" fmla="*/ 3026506 w 3026506"/>
              <a:gd name="connsiteY1" fmla="*/ 1507091 h 3038833"/>
              <a:gd name="connsiteX2" fmla="*/ 3026506 w 3026506"/>
              <a:gd name="connsiteY2" fmla="*/ 1531743 h 3038833"/>
              <a:gd name="connsiteX3" fmla="*/ 1519416 w 3026506"/>
              <a:gd name="connsiteY3" fmla="*/ 3038833 h 3038833"/>
              <a:gd name="connsiteX4" fmla="*/ 0 w 3026506"/>
              <a:gd name="connsiteY4" fmla="*/ 1519417 h 3038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6506" h="3038833">
                <a:moveTo>
                  <a:pt x="1519416" y="0"/>
                </a:moveTo>
                <a:lnTo>
                  <a:pt x="3026506" y="1507091"/>
                </a:lnTo>
                <a:lnTo>
                  <a:pt x="3026506" y="1531743"/>
                </a:lnTo>
                <a:lnTo>
                  <a:pt x="1519416" y="3038833"/>
                </a:lnTo>
                <a:lnTo>
                  <a:pt x="0" y="1519417"/>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567534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4A94F56-2D23-4DF5-8B87-4C27F961EB56}"/>
              </a:ext>
            </a:extLst>
          </p:cNvPr>
          <p:cNvSpPr>
            <a:spLocks noGrp="1"/>
          </p:cNvSpPr>
          <p:nvPr>
            <p:ph type="pic" sz="quarter" idx="10" hasCustomPrompt="1"/>
          </p:nvPr>
        </p:nvSpPr>
        <p:spPr>
          <a:xfrm>
            <a:off x="5138738" y="0"/>
            <a:ext cx="7053262"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72419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3B3D391D-EA5F-46DE-866F-FA8F303D1E66}"/>
              </a:ext>
            </a:extLst>
          </p:cNvPr>
          <p:cNvSpPr>
            <a:spLocks noGrp="1"/>
          </p:cNvSpPr>
          <p:nvPr>
            <p:ph type="pic" sz="quarter" idx="10" hasCustomPrompt="1"/>
          </p:nvPr>
        </p:nvSpPr>
        <p:spPr>
          <a:xfrm>
            <a:off x="319313" y="1364343"/>
            <a:ext cx="1262744" cy="1262744"/>
          </a:xfrm>
          <a:custGeom>
            <a:avLst/>
            <a:gdLst>
              <a:gd name="connsiteX0" fmla="*/ 631372 w 1262744"/>
              <a:gd name="connsiteY0" fmla="*/ 0 h 1262744"/>
              <a:gd name="connsiteX1" fmla="*/ 1262744 w 1262744"/>
              <a:gd name="connsiteY1" fmla="*/ 631372 h 1262744"/>
              <a:gd name="connsiteX2" fmla="*/ 631372 w 1262744"/>
              <a:gd name="connsiteY2" fmla="*/ 1262744 h 1262744"/>
              <a:gd name="connsiteX3" fmla="*/ 0 w 1262744"/>
              <a:gd name="connsiteY3" fmla="*/ 631372 h 1262744"/>
              <a:gd name="connsiteX4" fmla="*/ 631372 w 1262744"/>
              <a:gd name="connsiteY4" fmla="*/ 0 h 12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4" h="1262744">
                <a:moveTo>
                  <a:pt x="631372" y="0"/>
                </a:moveTo>
                <a:cubicBezTo>
                  <a:pt x="980069" y="0"/>
                  <a:pt x="1262744" y="282675"/>
                  <a:pt x="1262744" y="631372"/>
                </a:cubicBezTo>
                <a:cubicBezTo>
                  <a:pt x="1262744" y="980069"/>
                  <a:pt x="980069" y="1262744"/>
                  <a:pt x="631372" y="1262744"/>
                </a:cubicBezTo>
                <a:cubicBezTo>
                  <a:pt x="282675" y="1262744"/>
                  <a:pt x="0" y="980069"/>
                  <a:pt x="0" y="631372"/>
                </a:cubicBezTo>
                <a:cubicBezTo>
                  <a:pt x="0" y="282675"/>
                  <a:pt x="282675" y="0"/>
                  <a:pt x="631372" y="0"/>
                </a:cubicBezTo>
                <a:close/>
              </a:path>
            </a:pathLst>
          </a:custGeom>
          <a:pattFill prst="pct5">
            <a:fgClr>
              <a:schemeClr val="accent1"/>
            </a:fgClr>
            <a:bgClr>
              <a:schemeClr val="bg1"/>
            </a:bgClr>
          </a:pattFill>
        </p:spPr>
        <p:txBody>
          <a:bodyPr wrap="square" anchor="ctr">
            <a:noAutofit/>
          </a:bodyPr>
          <a:lstStyle>
            <a:lvl1pPr marL="0" indent="0" algn="ctr">
              <a:buNone/>
              <a:defRPr sz="1600"/>
            </a:lvl1pPr>
          </a:lstStyle>
          <a:p>
            <a:r>
              <a:rPr lang="en-US"/>
              <a:t>Click or Drag Here to Add Picture</a:t>
            </a:r>
            <a:endParaRPr lang="id-ID"/>
          </a:p>
        </p:txBody>
      </p:sp>
      <p:sp>
        <p:nvSpPr>
          <p:cNvPr id="17" name="Picture Placeholder 16">
            <a:extLst>
              <a:ext uri="{FF2B5EF4-FFF2-40B4-BE49-F238E27FC236}">
                <a16:creationId xmlns:a16="http://schemas.microsoft.com/office/drawing/2014/main" id="{E574DEBC-AD62-49FD-A4B3-5E347561AA09}"/>
              </a:ext>
            </a:extLst>
          </p:cNvPr>
          <p:cNvSpPr>
            <a:spLocks noGrp="1"/>
          </p:cNvSpPr>
          <p:nvPr>
            <p:ph type="pic" sz="quarter" idx="11" hasCustomPrompt="1"/>
          </p:nvPr>
        </p:nvSpPr>
        <p:spPr>
          <a:xfrm>
            <a:off x="4368799" y="1364343"/>
            <a:ext cx="1262744" cy="1262744"/>
          </a:xfrm>
          <a:custGeom>
            <a:avLst/>
            <a:gdLst>
              <a:gd name="connsiteX0" fmla="*/ 631372 w 1262744"/>
              <a:gd name="connsiteY0" fmla="*/ 0 h 1262744"/>
              <a:gd name="connsiteX1" fmla="*/ 1262744 w 1262744"/>
              <a:gd name="connsiteY1" fmla="*/ 631372 h 1262744"/>
              <a:gd name="connsiteX2" fmla="*/ 631372 w 1262744"/>
              <a:gd name="connsiteY2" fmla="*/ 1262744 h 1262744"/>
              <a:gd name="connsiteX3" fmla="*/ 0 w 1262744"/>
              <a:gd name="connsiteY3" fmla="*/ 631372 h 1262744"/>
              <a:gd name="connsiteX4" fmla="*/ 631372 w 1262744"/>
              <a:gd name="connsiteY4" fmla="*/ 0 h 12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4" h="1262744">
                <a:moveTo>
                  <a:pt x="631372" y="0"/>
                </a:moveTo>
                <a:cubicBezTo>
                  <a:pt x="980069" y="0"/>
                  <a:pt x="1262744" y="282675"/>
                  <a:pt x="1262744" y="631372"/>
                </a:cubicBezTo>
                <a:cubicBezTo>
                  <a:pt x="1262744" y="980069"/>
                  <a:pt x="980069" y="1262744"/>
                  <a:pt x="631372" y="1262744"/>
                </a:cubicBezTo>
                <a:cubicBezTo>
                  <a:pt x="282675" y="1262744"/>
                  <a:pt x="0" y="980069"/>
                  <a:pt x="0" y="631372"/>
                </a:cubicBezTo>
                <a:cubicBezTo>
                  <a:pt x="0" y="282675"/>
                  <a:pt x="282675" y="0"/>
                  <a:pt x="631372" y="0"/>
                </a:cubicBezTo>
                <a:close/>
              </a:path>
            </a:pathLst>
          </a:custGeom>
          <a:pattFill prst="pct5">
            <a:fgClr>
              <a:schemeClr val="accent1"/>
            </a:fgClr>
            <a:bgClr>
              <a:schemeClr val="bg1"/>
            </a:bgClr>
          </a:pattFill>
        </p:spPr>
        <p:txBody>
          <a:bodyPr wrap="square" anchor="ctr">
            <a:noAutofit/>
          </a:bodyPr>
          <a:lstStyle>
            <a:lvl1pPr marL="0" indent="0" algn="ctr">
              <a:buNone/>
              <a:defRPr sz="1600"/>
            </a:lvl1pPr>
          </a:lstStyle>
          <a:p>
            <a:r>
              <a:rPr lang="en-US"/>
              <a:t>Click or Drag Here to Add Picture</a:t>
            </a:r>
            <a:endParaRPr lang="id-ID"/>
          </a:p>
        </p:txBody>
      </p:sp>
      <p:sp>
        <p:nvSpPr>
          <p:cNvPr id="18" name="Picture Placeholder 17">
            <a:extLst>
              <a:ext uri="{FF2B5EF4-FFF2-40B4-BE49-F238E27FC236}">
                <a16:creationId xmlns:a16="http://schemas.microsoft.com/office/drawing/2014/main" id="{AAF43CE9-E6A7-4E6B-BA58-FD972E555B65}"/>
              </a:ext>
            </a:extLst>
          </p:cNvPr>
          <p:cNvSpPr>
            <a:spLocks noGrp="1"/>
          </p:cNvSpPr>
          <p:nvPr>
            <p:ph type="pic" sz="quarter" idx="12" hasCustomPrompt="1"/>
          </p:nvPr>
        </p:nvSpPr>
        <p:spPr>
          <a:xfrm>
            <a:off x="8418285" y="1364343"/>
            <a:ext cx="1262744" cy="1262744"/>
          </a:xfrm>
          <a:custGeom>
            <a:avLst/>
            <a:gdLst>
              <a:gd name="connsiteX0" fmla="*/ 631372 w 1262744"/>
              <a:gd name="connsiteY0" fmla="*/ 0 h 1262744"/>
              <a:gd name="connsiteX1" fmla="*/ 1262744 w 1262744"/>
              <a:gd name="connsiteY1" fmla="*/ 631372 h 1262744"/>
              <a:gd name="connsiteX2" fmla="*/ 631372 w 1262744"/>
              <a:gd name="connsiteY2" fmla="*/ 1262744 h 1262744"/>
              <a:gd name="connsiteX3" fmla="*/ 0 w 1262744"/>
              <a:gd name="connsiteY3" fmla="*/ 631372 h 1262744"/>
              <a:gd name="connsiteX4" fmla="*/ 631372 w 1262744"/>
              <a:gd name="connsiteY4" fmla="*/ 0 h 12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4" h="1262744">
                <a:moveTo>
                  <a:pt x="631372" y="0"/>
                </a:moveTo>
                <a:cubicBezTo>
                  <a:pt x="980069" y="0"/>
                  <a:pt x="1262744" y="282675"/>
                  <a:pt x="1262744" y="631372"/>
                </a:cubicBezTo>
                <a:cubicBezTo>
                  <a:pt x="1262744" y="980069"/>
                  <a:pt x="980069" y="1262744"/>
                  <a:pt x="631372" y="1262744"/>
                </a:cubicBezTo>
                <a:cubicBezTo>
                  <a:pt x="282675" y="1262744"/>
                  <a:pt x="0" y="980069"/>
                  <a:pt x="0" y="631372"/>
                </a:cubicBezTo>
                <a:cubicBezTo>
                  <a:pt x="0" y="282675"/>
                  <a:pt x="282675" y="0"/>
                  <a:pt x="631372" y="0"/>
                </a:cubicBezTo>
                <a:close/>
              </a:path>
            </a:pathLst>
          </a:custGeom>
          <a:pattFill prst="pct5">
            <a:fgClr>
              <a:schemeClr val="accent1"/>
            </a:fgClr>
            <a:bgClr>
              <a:schemeClr val="bg1"/>
            </a:bgClr>
          </a:pattFill>
        </p:spPr>
        <p:txBody>
          <a:bodyPr wrap="square" anchor="ctr">
            <a:noAutofit/>
          </a:bodyPr>
          <a:lstStyle>
            <a:lvl1pPr marL="0" indent="0" algn="ctr">
              <a:buNone/>
              <a:defRPr sz="1600"/>
            </a:lvl1pPr>
          </a:lstStyle>
          <a:p>
            <a:r>
              <a:rPr lang="en-US"/>
              <a:t>Click or Drag Here to Add Picture</a:t>
            </a:r>
            <a:endParaRPr lang="id-ID"/>
          </a:p>
        </p:txBody>
      </p:sp>
      <p:sp>
        <p:nvSpPr>
          <p:cNvPr id="21" name="Picture Placeholder 20">
            <a:extLst>
              <a:ext uri="{FF2B5EF4-FFF2-40B4-BE49-F238E27FC236}">
                <a16:creationId xmlns:a16="http://schemas.microsoft.com/office/drawing/2014/main" id="{19E13537-269B-41BA-9B10-E67E56D792E7}"/>
              </a:ext>
            </a:extLst>
          </p:cNvPr>
          <p:cNvSpPr>
            <a:spLocks noGrp="1"/>
          </p:cNvSpPr>
          <p:nvPr>
            <p:ph type="pic" sz="quarter" idx="13" hasCustomPrompt="1"/>
          </p:nvPr>
        </p:nvSpPr>
        <p:spPr>
          <a:xfrm>
            <a:off x="8418285" y="4034971"/>
            <a:ext cx="1262744" cy="1262744"/>
          </a:xfrm>
          <a:custGeom>
            <a:avLst/>
            <a:gdLst>
              <a:gd name="connsiteX0" fmla="*/ 631372 w 1262744"/>
              <a:gd name="connsiteY0" fmla="*/ 0 h 1262744"/>
              <a:gd name="connsiteX1" fmla="*/ 1262744 w 1262744"/>
              <a:gd name="connsiteY1" fmla="*/ 631372 h 1262744"/>
              <a:gd name="connsiteX2" fmla="*/ 631372 w 1262744"/>
              <a:gd name="connsiteY2" fmla="*/ 1262744 h 1262744"/>
              <a:gd name="connsiteX3" fmla="*/ 0 w 1262744"/>
              <a:gd name="connsiteY3" fmla="*/ 631372 h 1262744"/>
              <a:gd name="connsiteX4" fmla="*/ 631372 w 1262744"/>
              <a:gd name="connsiteY4" fmla="*/ 0 h 12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4" h="1262744">
                <a:moveTo>
                  <a:pt x="631372" y="0"/>
                </a:moveTo>
                <a:cubicBezTo>
                  <a:pt x="980069" y="0"/>
                  <a:pt x="1262744" y="282675"/>
                  <a:pt x="1262744" y="631372"/>
                </a:cubicBezTo>
                <a:cubicBezTo>
                  <a:pt x="1262744" y="980069"/>
                  <a:pt x="980069" y="1262744"/>
                  <a:pt x="631372" y="1262744"/>
                </a:cubicBezTo>
                <a:cubicBezTo>
                  <a:pt x="282675" y="1262744"/>
                  <a:pt x="0" y="980069"/>
                  <a:pt x="0" y="631372"/>
                </a:cubicBezTo>
                <a:cubicBezTo>
                  <a:pt x="0" y="282675"/>
                  <a:pt x="282675" y="0"/>
                  <a:pt x="631372" y="0"/>
                </a:cubicBezTo>
                <a:close/>
              </a:path>
            </a:pathLst>
          </a:custGeom>
          <a:pattFill prst="pct5">
            <a:fgClr>
              <a:schemeClr val="accent1"/>
            </a:fgClr>
            <a:bgClr>
              <a:schemeClr val="bg1"/>
            </a:bgClr>
          </a:pattFill>
        </p:spPr>
        <p:txBody>
          <a:bodyPr wrap="square" anchor="ctr">
            <a:noAutofit/>
          </a:bodyPr>
          <a:lstStyle>
            <a:lvl1pPr marL="0" indent="0" algn="ctr">
              <a:buNone/>
              <a:defRPr sz="1600"/>
            </a:lvl1pPr>
          </a:lstStyle>
          <a:p>
            <a:r>
              <a:rPr lang="en-US"/>
              <a:t>Click or Drag Here to Add Picture</a:t>
            </a:r>
            <a:endParaRPr lang="id-ID"/>
          </a:p>
        </p:txBody>
      </p:sp>
      <p:sp>
        <p:nvSpPr>
          <p:cNvPr id="20" name="Picture Placeholder 19">
            <a:extLst>
              <a:ext uri="{FF2B5EF4-FFF2-40B4-BE49-F238E27FC236}">
                <a16:creationId xmlns:a16="http://schemas.microsoft.com/office/drawing/2014/main" id="{AB8CB185-6C42-4218-B2EE-55C15D8E818C}"/>
              </a:ext>
            </a:extLst>
          </p:cNvPr>
          <p:cNvSpPr>
            <a:spLocks noGrp="1"/>
          </p:cNvSpPr>
          <p:nvPr>
            <p:ph type="pic" sz="quarter" idx="14" hasCustomPrompt="1"/>
          </p:nvPr>
        </p:nvSpPr>
        <p:spPr>
          <a:xfrm>
            <a:off x="4368799" y="4034971"/>
            <a:ext cx="1262744" cy="1262744"/>
          </a:xfrm>
          <a:custGeom>
            <a:avLst/>
            <a:gdLst>
              <a:gd name="connsiteX0" fmla="*/ 631372 w 1262744"/>
              <a:gd name="connsiteY0" fmla="*/ 0 h 1262744"/>
              <a:gd name="connsiteX1" fmla="*/ 1262744 w 1262744"/>
              <a:gd name="connsiteY1" fmla="*/ 631372 h 1262744"/>
              <a:gd name="connsiteX2" fmla="*/ 631372 w 1262744"/>
              <a:gd name="connsiteY2" fmla="*/ 1262744 h 1262744"/>
              <a:gd name="connsiteX3" fmla="*/ 0 w 1262744"/>
              <a:gd name="connsiteY3" fmla="*/ 631372 h 1262744"/>
              <a:gd name="connsiteX4" fmla="*/ 631372 w 1262744"/>
              <a:gd name="connsiteY4" fmla="*/ 0 h 12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4" h="1262744">
                <a:moveTo>
                  <a:pt x="631372" y="0"/>
                </a:moveTo>
                <a:cubicBezTo>
                  <a:pt x="980069" y="0"/>
                  <a:pt x="1262744" y="282675"/>
                  <a:pt x="1262744" y="631372"/>
                </a:cubicBezTo>
                <a:cubicBezTo>
                  <a:pt x="1262744" y="980069"/>
                  <a:pt x="980069" y="1262744"/>
                  <a:pt x="631372" y="1262744"/>
                </a:cubicBezTo>
                <a:cubicBezTo>
                  <a:pt x="282675" y="1262744"/>
                  <a:pt x="0" y="980069"/>
                  <a:pt x="0" y="631372"/>
                </a:cubicBezTo>
                <a:cubicBezTo>
                  <a:pt x="0" y="282675"/>
                  <a:pt x="282675" y="0"/>
                  <a:pt x="631372" y="0"/>
                </a:cubicBezTo>
                <a:close/>
              </a:path>
            </a:pathLst>
          </a:custGeom>
          <a:pattFill prst="pct5">
            <a:fgClr>
              <a:schemeClr val="accent1"/>
            </a:fgClr>
            <a:bgClr>
              <a:schemeClr val="bg1"/>
            </a:bgClr>
          </a:pattFill>
        </p:spPr>
        <p:txBody>
          <a:bodyPr wrap="square" anchor="ctr">
            <a:noAutofit/>
          </a:bodyPr>
          <a:lstStyle>
            <a:lvl1pPr marL="0" indent="0" algn="ctr">
              <a:buNone/>
              <a:defRPr sz="1600"/>
            </a:lvl1pPr>
          </a:lstStyle>
          <a:p>
            <a:r>
              <a:rPr lang="en-US"/>
              <a:t>Click or Drag Here to Add Picture</a:t>
            </a:r>
            <a:endParaRPr lang="id-ID"/>
          </a:p>
        </p:txBody>
      </p:sp>
      <p:sp>
        <p:nvSpPr>
          <p:cNvPr id="19" name="Picture Placeholder 18">
            <a:extLst>
              <a:ext uri="{FF2B5EF4-FFF2-40B4-BE49-F238E27FC236}">
                <a16:creationId xmlns:a16="http://schemas.microsoft.com/office/drawing/2014/main" id="{5EA425CE-595C-4173-907F-780A96E7AE54}"/>
              </a:ext>
            </a:extLst>
          </p:cNvPr>
          <p:cNvSpPr>
            <a:spLocks noGrp="1"/>
          </p:cNvSpPr>
          <p:nvPr>
            <p:ph type="pic" sz="quarter" idx="15" hasCustomPrompt="1"/>
          </p:nvPr>
        </p:nvSpPr>
        <p:spPr>
          <a:xfrm>
            <a:off x="319313" y="4034971"/>
            <a:ext cx="1262744" cy="1262744"/>
          </a:xfrm>
          <a:custGeom>
            <a:avLst/>
            <a:gdLst>
              <a:gd name="connsiteX0" fmla="*/ 631372 w 1262744"/>
              <a:gd name="connsiteY0" fmla="*/ 0 h 1262744"/>
              <a:gd name="connsiteX1" fmla="*/ 1262744 w 1262744"/>
              <a:gd name="connsiteY1" fmla="*/ 631372 h 1262744"/>
              <a:gd name="connsiteX2" fmla="*/ 631372 w 1262744"/>
              <a:gd name="connsiteY2" fmla="*/ 1262744 h 1262744"/>
              <a:gd name="connsiteX3" fmla="*/ 0 w 1262744"/>
              <a:gd name="connsiteY3" fmla="*/ 631372 h 1262744"/>
              <a:gd name="connsiteX4" fmla="*/ 631372 w 1262744"/>
              <a:gd name="connsiteY4" fmla="*/ 0 h 126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4" h="1262744">
                <a:moveTo>
                  <a:pt x="631372" y="0"/>
                </a:moveTo>
                <a:cubicBezTo>
                  <a:pt x="980069" y="0"/>
                  <a:pt x="1262744" y="282675"/>
                  <a:pt x="1262744" y="631372"/>
                </a:cubicBezTo>
                <a:cubicBezTo>
                  <a:pt x="1262744" y="980069"/>
                  <a:pt x="980069" y="1262744"/>
                  <a:pt x="631372" y="1262744"/>
                </a:cubicBezTo>
                <a:cubicBezTo>
                  <a:pt x="282675" y="1262744"/>
                  <a:pt x="0" y="980069"/>
                  <a:pt x="0" y="631372"/>
                </a:cubicBezTo>
                <a:cubicBezTo>
                  <a:pt x="0" y="282675"/>
                  <a:pt x="282675" y="0"/>
                  <a:pt x="631372" y="0"/>
                </a:cubicBezTo>
                <a:close/>
              </a:path>
            </a:pathLst>
          </a:custGeom>
          <a:pattFill prst="pct5">
            <a:fgClr>
              <a:schemeClr val="accent1"/>
            </a:fgClr>
            <a:bgClr>
              <a:schemeClr val="bg1"/>
            </a:bgClr>
          </a:pattFill>
        </p:spPr>
        <p:txBody>
          <a:bodyPr wrap="square" anchor="ctr">
            <a:noAutofit/>
          </a:bodyPr>
          <a:lstStyle>
            <a:lvl1pPr marL="0" indent="0" algn="ctr">
              <a:buNone/>
              <a:defRPr sz="1600"/>
            </a:lvl1pPr>
          </a:lstStyle>
          <a:p>
            <a:r>
              <a:rPr lang="en-US"/>
              <a:t>Click or Drag Here to Add Picture</a:t>
            </a:r>
            <a:endParaRPr lang="id-ID"/>
          </a:p>
        </p:txBody>
      </p:sp>
    </p:spTree>
    <p:extLst>
      <p:ext uri="{BB962C8B-B14F-4D97-AF65-F5344CB8AC3E}">
        <p14:creationId xmlns:p14="http://schemas.microsoft.com/office/powerpoint/2010/main" val="182378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3EC88BA-968C-4CD3-9BFC-F2595B995D68}"/>
              </a:ext>
            </a:extLst>
          </p:cNvPr>
          <p:cNvSpPr>
            <a:spLocks noGrp="1"/>
          </p:cNvSpPr>
          <p:nvPr>
            <p:ph type="pic" sz="quarter" idx="10" hasCustomPrompt="1"/>
          </p:nvPr>
        </p:nvSpPr>
        <p:spPr>
          <a:xfrm>
            <a:off x="319313" y="1364343"/>
            <a:ext cx="1262744" cy="1262744"/>
          </a:xfrm>
          <a:prstGeom prst="diamond">
            <a:avLst/>
          </a:prstGeom>
          <a:pattFill prst="pct5">
            <a:fgClr>
              <a:schemeClr val="accent1"/>
            </a:fgClr>
            <a:bgClr>
              <a:schemeClr val="bg1"/>
            </a:bgClr>
          </a:pattFill>
        </p:spPr>
        <p:txBody>
          <a:bodyPr wrap="square" anchor="ctr">
            <a:noAutofit/>
          </a:bodyPr>
          <a:lstStyle>
            <a:lvl1pPr marL="0" indent="0" algn="ctr">
              <a:buNone/>
              <a:defRPr sz="1200"/>
            </a:lvl1pPr>
          </a:lstStyle>
          <a:p>
            <a:r>
              <a:rPr lang="en-US"/>
              <a:t>Click or Drag Here to Add Picture</a:t>
            </a:r>
            <a:endParaRPr lang="id-ID"/>
          </a:p>
        </p:txBody>
      </p:sp>
      <p:sp>
        <p:nvSpPr>
          <p:cNvPr id="4" name="Picture Placeholder 3">
            <a:extLst>
              <a:ext uri="{FF2B5EF4-FFF2-40B4-BE49-F238E27FC236}">
                <a16:creationId xmlns:a16="http://schemas.microsoft.com/office/drawing/2014/main" id="{1C5FD7C2-34FF-49D4-B93F-9E30D21D7F9A}"/>
              </a:ext>
            </a:extLst>
          </p:cNvPr>
          <p:cNvSpPr>
            <a:spLocks noGrp="1"/>
          </p:cNvSpPr>
          <p:nvPr>
            <p:ph type="pic" sz="quarter" idx="11" hasCustomPrompt="1"/>
          </p:nvPr>
        </p:nvSpPr>
        <p:spPr>
          <a:xfrm>
            <a:off x="4368799" y="1364343"/>
            <a:ext cx="1262744" cy="1262744"/>
          </a:xfrm>
          <a:prstGeom prst="diamond">
            <a:avLst/>
          </a:prstGeom>
          <a:pattFill prst="pct5">
            <a:fgClr>
              <a:schemeClr val="accent1"/>
            </a:fgClr>
            <a:bgClr>
              <a:schemeClr val="bg1"/>
            </a:bgClr>
          </a:pattFill>
        </p:spPr>
        <p:txBody>
          <a:bodyPr wrap="square" anchor="ctr">
            <a:noAutofit/>
          </a:bodyPr>
          <a:lstStyle>
            <a:lvl1pPr marL="0" indent="0" algn="ctr">
              <a:buNone/>
              <a:defRPr sz="1200"/>
            </a:lvl1pPr>
          </a:lstStyle>
          <a:p>
            <a:r>
              <a:rPr lang="en-US"/>
              <a:t>Click or Drag Here to Add Picture</a:t>
            </a:r>
            <a:endParaRPr lang="id-ID"/>
          </a:p>
        </p:txBody>
      </p:sp>
      <p:sp>
        <p:nvSpPr>
          <p:cNvPr id="5" name="Picture Placeholder 4">
            <a:extLst>
              <a:ext uri="{FF2B5EF4-FFF2-40B4-BE49-F238E27FC236}">
                <a16:creationId xmlns:a16="http://schemas.microsoft.com/office/drawing/2014/main" id="{31A2BCC7-1E28-49BF-BF97-AA0F9308C934}"/>
              </a:ext>
            </a:extLst>
          </p:cNvPr>
          <p:cNvSpPr>
            <a:spLocks noGrp="1"/>
          </p:cNvSpPr>
          <p:nvPr>
            <p:ph type="pic" sz="quarter" idx="12" hasCustomPrompt="1"/>
          </p:nvPr>
        </p:nvSpPr>
        <p:spPr>
          <a:xfrm>
            <a:off x="8418285" y="1364343"/>
            <a:ext cx="1262744" cy="1262744"/>
          </a:xfrm>
          <a:prstGeom prst="diamond">
            <a:avLst/>
          </a:prstGeom>
          <a:pattFill prst="pct5">
            <a:fgClr>
              <a:schemeClr val="accent1"/>
            </a:fgClr>
            <a:bgClr>
              <a:schemeClr val="bg1"/>
            </a:bgClr>
          </a:pattFill>
        </p:spPr>
        <p:txBody>
          <a:bodyPr wrap="square" anchor="ctr">
            <a:noAutofit/>
          </a:bodyPr>
          <a:lstStyle>
            <a:lvl1pPr marL="0" indent="0" algn="ctr">
              <a:buNone/>
              <a:defRPr sz="1200"/>
            </a:lvl1pPr>
          </a:lstStyle>
          <a:p>
            <a:r>
              <a:rPr lang="en-US"/>
              <a:t>Click or Drag Here to Add Picture</a:t>
            </a:r>
            <a:endParaRPr lang="id-ID"/>
          </a:p>
        </p:txBody>
      </p:sp>
      <p:sp>
        <p:nvSpPr>
          <p:cNvPr id="6" name="Picture Placeholder 5">
            <a:extLst>
              <a:ext uri="{FF2B5EF4-FFF2-40B4-BE49-F238E27FC236}">
                <a16:creationId xmlns:a16="http://schemas.microsoft.com/office/drawing/2014/main" id="{7477DBC3-AFB2-465B-9AC7-5B5E39970D81}"/>
              </a:ext>
            </a:extLst>
          </p:cNvPr>
          <p:cNvSpPr>
            <a:spLocks noGrp="1"/>
          </p:cNvSpPr>
          <p:nvPr>
            <p:ph type="pic" sz="quarter" idx="13" hasCustomPrompt="1"/>
          </p:nvPr>
        </p:nvSpPr>
        <p:spPr>
          <a:xfrm>
            <a:off x="8418285" y="4034971"/>
            <a:ext cx="1262744" cy="1262744"/>
          </a:xfrm>
          <a:prstGeom prst="diamond">
            <a:avLst/>
          </a:prstGeom>
          <a:pattFill prst="pct5">
            <a:fgClr>
              <a:schemeClr val="accent1"/>
            </a:fgClr>
            <a:bgClr>
              <a:schemeClr val="bg1"/>
            </a:bgClr>
          </a:pattFill>
        </p:spPr>
        <p:txBody>
          <a:bodyPr wrap="square" anchor="ctr">
            <a:noAutofit/>
          </a:bodyPr>
          <a:lstStyle>
            <a:lvl1pPr marL="0" indent="0" algn="ctr">
              <a:buNone/>
              <a:defRPr sz="1200"/>
            </a:lvl1pPr>
          </a:lstStyle>
          <a:p>
            <a:r>
              <a:rPr lang="en-US"/>
              <a:t>Click or Drag Here to Add Picture</a:t>
            </a:r>
            <a:endParaRPr lang="id-ID"/>
          </a:p>
        </p:txBody>
      </p:sp>
      <p:sp>
        <p:nvSpPr>
          <p:cNvPr id="7" name="Picture Placeholder 6">
            <a:extLst>
              <a:ext uri="{FF2B5EF4-FFF2-40B4-BE49-F238E27FC236}">
                <a16:creationId xmlns:a16="http://schemas.microsoft.com/office/drawing/2014/main" id="{45EE71DE-3AFF-492A-893B-D7FE80B0981E}"/>
              </a:ext>
            </a:extLst>
          </p:cNvPr>
          <p:cNvSpPr>
            <a:spLocks noGrp="1"/>
          </p:cNvSpPr>
          <p:nvPr>
            <p:ph type="pic" sz="quarter" idx="14" hasCustomPrompt="1"/>
          </p:nvPr>
        </p:nvSpPr>
        <p:spPr>
          <a:xfrm>
            <a:off x="4368799" y="4034971"/>
            <a:ext cx="1262744" cy="1262744"/>
          </a:xfrm>
          <a:prstGeom prst="diamond">
            <a:avLst/>
          </a:prstGeom>
          <a:pattFill prst="pct5">
            <a:fgClr>
              <a:schemeClr val="accent1"/>
            </a:fgClr>
            <a:bgClr>
              <a:schemeClr val="bg1"/>
            </a:bgClr>
          </a:pattFill>
        </p:spPr>
        <p:txBody>
          <a:bodyPr wrap="square" anchor="ctr">
            <a:noAutofit/>
          </a:bodyPr>
          <a:lstStyle>
            <a:lvl1pPr marL="0" indent="0" algn="ctr">
              <a:buNone/>
              <a:defRPr sz="1200"/>
            </a:lvl1pPr>
          </a:lstStyle>
          <a:p>
            <a:r>
              <a:rPr lang="en-US"/>
              <a:t>Click or Drag Here to Add Picture</a:t>
            </a:r>
            <a:endParaRPr lang="id-ID"/>
          </a:p>
        </p:txBody>
      </p:sp>
      <p:sp>
        <p:nvSpPr>
          <p:cNvPr id="8" name="Picture Placeholder 7">
            <a:extLst>
              <a:ext uri="{FF2B5EF4-FFF2-40B4-BE49-F238E27FC236}">
                <a16:creationId xmlns:a16="http://schemas.microsoft.com/office/drawing/2014/main" id="{12291AAA-50D9-4C99-BD03-B36686A20FFD}"/>
              </a:ext>
            </a:extLst>
          </p:cNvPr>
          <p:cNvSpPr>
            <a:spLocks noGrp="1"/>
          </p:cNvSpPr>
          <p:nvPr>
            <p:ph type="pic" sz="quarter" idx="15" hasCustomPrompt="1"/>
          </p:nvPr>
        </p:nvSpPr>
        <p:spPr>
          <a:xfrm>
            <a:off x="319313" y="4034971"/>
            <a:ext cx="1262744" cy="1262744"/>
          </a:xfrm>
          <a:prstGeom prst="diamond">
            <a:avLst/>
          </a:prstGeom>
          <a:pattFill prst="pct5">
            <a:fgClr>
              <a:schemeClr val="accent1"/>
            </a:fgClr>
            <a:bgClr>
              <a:schemeClr val="bg1"/>
            </a:bgClr>
          </a:pattFill>
        </p:spPr>
        <p:txBody>
          <a:bodyPr wrap="square" anchor="ctr">
            <a:noAutofit/>
          </a:bodyPr>
          <a:lstStyle>
            <a:lvl1pPr marL="0" indent="0" algn="ctr">
              <a:buNone/>
              <a:defRPr sz="1200"/>
            </a:lvl1pPr>
          </a:lstStyle>
          <a:p>
            <a:r>
              <a:rPr lang="en-US"/>
              <a:t>Click or Drag Here to Add Picture</a:t>
            </a:r>
            <a:endParaRPr lang="id-ID"/>
          </a:p>
        </p:txBody>
      </p:sp>
    </p:spTree>
    <p:extLst>
      <p:ext uri="{BB962C8B-B14F-4D97-AF65-F5344CB8AC3E}">
        <p14:creationId xmlns:p14="http://schemas.microsoft.com/office/powerpoint/2010/main" val="3910930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02638880-95D9-4602-96E9-879B80F961D8}"/>
              </a:ext>
            </a:extLst>
          </p:cNvPr>
          <p:cNvSpPr>
            <a:spLocks noGrp="1"/>
          </p:cNvSpPr>
          <p:nvPr>
            <p:ph type="pic" sz="quarter" idx="10" hasCustomPrompt="1"/>
          </p:nvPr>
        </p:nvSpPr>
        <p:spPr>
          <a:xfrm>
            <a:off x="616463" y="1322664"/>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23" name="Picture Placeholder 22">
            <a:extLst>
              <a:ext uri="{FF2B5EF4-FFF2-40B4-BE49-F238E27FC236}">
                <a16:creationId xmlns:a16="http://schemas.microsoft.com/office/drawing/2014/main" id="{19F88691-ACAE-4533-9B6F-59E29DDF3288}"/>
              </a:ext>
            </a:extLst>
          </p:cNvPr>
          <p:cNvSpPr>
            <a:spLocks noGrp="1"/>
          </p:cNvSpPr>
          <p:nvPr>
            <p:ph type="pic" sz="quarter" idx="11" hasCustomPrompt="1"/>
          </p:nvPr>
        </p:nvSpPr>
        <p:spPr>
          <a:xfrm>
            <a:off x="4367348" y="1322664"/>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24" name="Picture Placeholder 23">
            <a:extLst>
              <a:ext uri="{FF2B5EF4-FFF2-40B4-BE49-F238E27FC236}">
                <a16:creationId xmlns:a16="http://schemas.microsoft.com/office/drawing/2014/main" id="{F40A31AC-5A5C-4BB0-A122-CFB3ED270192}"/>
              </a:ext>
            </a:extLst>
          </p:cNvPr>
          <p:cNvSpPr>
            <a:spLocks noGrp="1"/>
          </p:cNvSpPr>
          <p:nvPr>
            <p:ph type="pic" sz="quarter" idx="12" hasCustomPrompt="1"/>
          </p:nvPr>
        </p:nvSpPr>
        <p:spPr>
          <a:xfrm>
            <a:off x="8120348" y="1322664"/>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27" name="Picture Placeholder 26">
            <a:extLst>
              <a:ext uri="{FF2B5EF4-FFF2-40B4-BE49-F238E27FC236}">
                <a16:creationId xmlns:a16="http://schemas.microsoft.com/office/drawing/2014/main" id="{D04A4CA8-999A-47F7-B7AD-227719A52ADA}"/>
              </a:ext>
            </a:extLst>
          </p:cNvPr>
          <p:cNvSpPr>
            <a:spLocks noGrp="1"/>
          </p:cNvSpPr>
          <p:nvPr>
            <p:ph type="pic" sz="quarter" idx="13" hasCustomPrompt="1"/>
          </p:nvPr>
        </p:nvSpPr>
        <p:spPr>
          <a:xfrm>
            <a:off x="8120348" y="3122435"/>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30" name="Picture Placeholder 29">
            <a:extLst>
              <a:ext uri="{FF2B5EF4-FFF2-40B4-BE49-F238E27FC236}">
                <a16:creationId xmlns:a16="http://schemas.microsoft.com/office/drawing/2014/main" id="{1719D6D0-6EB2-4BC0-88C1-424AC47CF25C}"/>
              </a:ext>
            </a:extLst>
          </p:cNvPr>
          <p:cNvSpPr>
            <a:spLocks noGrp="1"/>
          </p:cNvSpPr>
          <p:nvPr>
            <p:ph type="pic" sz="quarter" idx="14" hasCustomPrompt="1"/>
          </p:nvPr>
        </p:nvSpPr>
        <p:spPr>
          <a:xfrm>
            <a:off x="8120348" y="4787456"/>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26" name="Picture Placeholder 25">
            <a:extLst>
              <a:ext uri="{FF2B5EF4-FFF2-40B4-BE49-F238E27FC236}">
                <a16:creationId xmlns:a16="http://schemas.microsoft.com/office/drawing/2014/main" id="{9B2CF1E1-ABDD-414A-9A67-87D74B4E34EC}"/>
              </a:ext>
            </a:extLst>
          </p:cNvPr>
          <p:cNvSpPr>
            <a:spLocks noGrp="1"/>
          </p:cNvSpPr>
          <p:nvPr>
            <p:ph type="pic" sz="quarter" idx="15" hasCustomPrompt="1"/>
          </p:nvPr>
        </p:nvSpPr>
        <p:spPr>
          <a:xfrm>
            <a:off x="4367348" y="3122435"/>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29" name="Picture Placeholder 28">
            <a:extLst>
              <a:ext uri="{FF2B5EF4-FFF2-40B4-BE49-F238E27FC236}">
                <a16:creationId xmlns:a16="http://schemas.microsoft.com/office/drawing/2014/main" id="{41BCD798-3727-4AEB-98B1-8A69AEB5A5F5}"/>
              </a:ext>
            </a:extLst>
          </p:cNvPr>
          <p:cNvSpPr>
            <a:spLocks noGrp="1"/>
          </p:cNvSpPr>
          <p:nvPr>
            <p:ph type="pic" sz="quarter" idx="16" hasCustomPrompt="1"/>
          </p:nvPr>
        </p:nvSpPr>
        <p:spPr>
          <a:xfrm>
            <a:off x="4367348" y="4787456"/>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25" name="Picture Placeholder 24">
            <a:extLst>
              <a:ext uri="{FF2B5EF4-FFF2-40B4-BE49-F238E27FC236}">
                <a16:creationId xmlns:a16="http://schemas.microsoft.com/office/drawing/2014/main" id="{F248E292-980C-4790-86A5-E4E3EE388CB4}"/>
              </a:ext>
            </a:extLst>
          </p:cNvPr>
          <p:cNvSpPr>
            <a:spLocks noGrp="1"/>
          </p:cNvSpPr>
          <p:nvPr>
            <p:ph type="pic" sz="quarter" idx="17" hasCustomPrompt="1"/>
          </p:nvPr>
        </p:nvSpPr>
        <p:spPr>
          <a:xfrm>
            <a:off x="616463" y="3122435"/>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
        <p:nvSpPr>
          <p:cNvPr id="28" name="Picture Placeholder 27">
            <a:extLst>
              <a:ext uri="{FF2B5EF4-FFF2-40B4-BE49-F238E27FC236}">
                <a16:creationId xmlns:a16="http://schemas.microsoft.com/office/drawing/2014/main" id="{A96EA4C7-35BC-4B92-AD7F-5EDEA467EDCE}"/>
              </a:ext>
            </a:extLst>
          </p:cNvPr>
          <p:cNvSpPr>
            <a:spLocks noGrp="1"/>
          </p:cNvSpPr>
          <p:nvPr>
            <p:ph type="pic" sz="quarter" idx="18" hasCustomPrompt="1"/>
          </p:nvPr>
        </p:nvSpPr>
        <p:spPr>
          <a:xfrm>
            <a:off x="616463" y="4787456"/>
            <a:ext cx="1161144" cy="1161144"/>
          </a:xfrm>
          <a:custGeom>
            <a:avLst/>
            <a:gdLst>
              <a:gd name="connsiteX0" fmla="*/ 580573 w 1161144"/>
              <a:gd name="connsiteY0" fmla="*/ 0 h 1161144"/>
              <a:gd name="connsiteX1" fmla="*/ 1161144 w 1161144"/>
              <a:gd name="connsiteY1" fmla="*/ 0 h 1161144"/>
              <a:gd name="connsiteX2" fmla="*/ 1161144 w 1161144"/>
              <a:gd name="connsiteY2" fmla="*/ 580572 h 1161144"/>
              <a:gd name="connsiteX3" fmla="*/ 580572 w 1161144"/>
              <a:gd name="connsiteY3" fmla="*/ 1161144 h 1161144"/>
              <a:gd name="connsiteX4" fmla="*/ 0 w 1161144"/>
              <a:gd name="connsiteY4" fmla="*/ 580572 h 1161144"/>
              <a:gd name="connsiteX5" fmla="*/ 1 w 1161144"/>
              <a:gd name="connsiteY5" fmla="*/ 580572 h 1161144"/>
              <a:gd name="connsiteX6" fmla="*/ 580573 w 1161144"/>
              <a:gd name="connsiteY6" fmla="*/ 0 h 116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1144" h="1161144">
                <a:moveTo>
                  <a:pt x="580573" y="0"/>
                </a:moveTo>
                <a:lnTo>
                  <a:pt x="1161144" y="0"/>
                </a:lnTo>
                <a:lnTo>
                  <a:pt x="1161144" y="580572"/>
                </a:lnTo>
                <a:cubicBezTo>
                  <a:pt x="1161144" y="901213"/>
                  <a:pt x="901213" y="1161144"/>
                  <a:pt x="580572" y="1161144"/>
                </a:cubicBezTo>
                <a:cubicBezTo>
                  <a:pt x="259931" y="1161144"/>
                  <a:pt x="0" y="901213"/>
                  <a:pt x="0" y="580572"/>
                </a:cubicBezTo>
                <a:lnTo>
                  <a:pt x="1" y="580572"/>
                </a:lnTo>
                <a:cubicBezTo>
                  <a:pt x="1" y="259931"/>
                  <a:pt x="259932" y="0"/>
                  <a:pt x="580573" y="0"/>
                </a:cubicBezTo>
                <a:close/>
              </a:path>
            </a:pathLst>
          </a:custGeom>
          <a:pattFill prst="pct5">
            <a:fgClr>
              <a:schemeClr val="accent1"/>
            </a:fgClr>
            <a:bgClr>
              <a:schemeClr val="bg1"/>
            </a:bgClr>
          </a:pattFill>
        </p:spPr>
        <p:txBody>
          <a:bodyPr wrap="square" anchor="ctr">
            <a:noAutofit/>
          </a:bodyPr>
          <a:lstStyle>
            <a:lvl1pPr marL="0" indent="0" algn="ctr">
              <a:buNone/>
              <a:defRPr sz="1400"/>
            </a:lvl1pPr>
          </a:lstStyle>
          <a:p>
            <a:r>
              <a:rPr lang="en-US"/>
              <a:t>Click or Drag Here to Add Picture</a:t>
            </a:r>
            <a:endParaRPr lang="id-ID"/>
          </a:p>
        </p:txBody>
      </p:sp>
    </p:spTree>
    <p:extLst>
      <p:ext uri="{BB962C8B-B14F-4D97-AF65-F5344CB8AC3E}">
        <p14:creationId xmlns:p14="http://schemas.microsoft.com/office/powerpoint/2010/main" val="379038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69D6E69-682F-49B5-8CFE-5A0B6FB88692}"/>
              </a:ext>
            </a:extLst>
          </p:cNvPr>
          <p:cNvSpPr>
            <a:spLocks noGrp="1"/>
          </p:cNvSpPr>
          <p:nvPr>
            <p:ph type="pic" sz="quarter" idx="10" hasCustomPrompt="1"/>
          </p:nvPr>
        </p:nvSpPr>
        <p:spPr>
          <a:xfrm>
            <a:off x="-1" y="1058863"/>
            <a:ext cx="3047999" cy="480903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3D040DDB-36AD-41BF-B9E2-4A223D24C3C4}"/>
              </a:ext>
            </a:extLst>
          </p:cNvPr>
          <p:cNvSpPr>
            <a:spLocks noGrp="1"/>
          </p:cNvSpPr>
          <p:nvPr>
            <p:ph type="pic" sz="quarter" idx="11" hasCustomPrompt="1"/>
          </p:nvPr>
        </p:nvSpPr>
        <p:spPr>
          <a:xfrm>
            <a:off x="3047999" y="1058863"/>
            <a:ext cx="3047999" cy="480903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F4C43B69-8D4B-4D29-810B-D0B2105D8936}"/>
              </a:ext>
            </a:extLst>
          </p:cNvPr>
          <p:cNvSpPr>
            <a:spLocks noGrp="1"/>
          </p:cNvSpPr>
          <p:nvPr>
            <p:ph type="pic" sz="quarter" idx="12" hasCustomPrompt="1"/>
          </p:nvPr>
        </p:nvSpPr>
        <p:spPr>
          <a:xfrm>
            <a:off x="6096000" y="1058863"/>
            <a:ext cx="3047999" cy="480903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7">
            <a:extLst>
              <a:ext uri="{FF2B5EF4-FFF2-40B4-BE49-F238E27FC236}">
                <a16:creationId xmlns:a16="http://schemas.microsoft.com/office/drawing/2014/main" id="{B3F891BD-E5AE-472F-A454-72DFF4B25909}"/>
              </a:ext>
            </a:extLst>
          </p:cNvPr>
          <p:cNvSpPr>
            <a:spLocks noGrp="1"/>
          </p:cNvSpPr>
          <p:nvPr>
            <p:ph type="pic" sz="quarter" idx="13" hasCustomPrompt="1"/>
          </p:nvPr>
        </p:nvSpPr>
        <p:spPr>
          <a:xfrm>
            <a:off x="9144001" y="1058863"/>
            <a:ext cx="3047999" cy="480903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048943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A698826-767E-45EF-8353-D8D4B09C97FD}"/>
              </a:ext>
            </a:extLst>
          </p:cNvPr>
          <p:cNvSpPr>
            <a:spLocks noGrp="1"/>
          </p:cNvSpPr>
          <p:nvPr>
            <p:ph type="pic" sz="quarter" idx="10" hasCustomPrompt="1"/>
          </p:nvPr>
        </p:nvSpPr>
        <p:spPr>
          <a:xfrm>
            <a:off x="3970338" y="917575"/>
            <a:ext cx="2452687" cy="50228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335708E0-96F2-4E7C-BDC2-C93A1B0F8EFE}"/>
              </a:ext>
            </a:extLst>
          </p:cNvPr>
          <p:cNvSpPr>
            <a:spLocks noGrp="1"/>
          </p:cNvSpPr>
          <p:nvPr>
            <p:ph type="pic" sz="quarter" idx="11" hasCustomPrompt="1"/>
          </p:nvPr>
        </p:nvSpPr>
        <p:spPr>
          <a:xfrm>
            <a:off x="6582455" y="917575"/>
            <a:ext cx="2452687" cy="50228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A3228F7A-13F0-46E4-BBC3-044F18E097AF}"/>
              </a:ext>
            </a:extLst>
          </p:cNvPr>
          <p:cNvSpPr>
            <a:spLocks noGrp="1"/>
          </p:cNvSpPr>
          <p:nvPr>
            <p:ph type="pic" sz="quarter" idx="12" hasCustomPrompt="1"/>
          </p:nvPr>
        </p:nvSpPr>
        <p:spPr>
          <a:xfrm>
            <a:off x="9194346" y="917575"/>
            <a:ext cx="2452687" cy="50228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78609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B00D758-29F9-495A-A883-668D15120C73}"/>
              </a:ext>
            </a:extLst>
          </p:cNvPr>
          <p:cNvSpPr>
            <a:spLocks noGrp="1"/>
          </p:cNvSpPr>
          <p:nvPr>
            <p:ph type="pic" sz="quarter" idx="14" hasCustomPrompt="1"/>
          </p:nvPr>
        </p:nvSpPr>
        <p:spPr>
          <a:xfrm>
            <a:off x="1678211" y="3813576"/>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
        <p:nvSpPr>
          <p:cNvPr id="25" name="Picture Placeholder 24">
            <a:extLst>
              <a:ext uri="{FF2B5EF4-FFF2-40B4-BE49-F238E27FC236}">
                <a16:creationId xmlns:a16="http://schemas.microsoft.com/office/drawing/2014/main" id="{FEBC16E3-C2B2-4B81-A995-5EE3CBDD3D9D}"/>
              </a:ext>
            </a:extLst>
          </p:cNvPr>
          <p:cNvSpPr>
            <a:spLocks noGrp="1"/>
          </p:cNvSpPr>
          <p:nvPr>
            <p:ph type="pic" sz="quarter" idx="15" hasCustomPrompt="1"/>
          </p:nvPr>
        </p:nvSpPr>
        <p:spPr>
          <a:xfrm>
            <a:off x="4232725" y="3813576"/>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
        <p:nvSpPr>
          <p:cNvPr id="26" name="Picture Placeholder 25">
            <a:extLst>
              <a:ext uri="{FF2B5EF4-FFF2-40B4-BE49-F238E27FC236}">
                <a16:creationId xmlns:a16="http://schemas.microsoft.com/office/drawing/2014/main" id="{EAC8E2C8-1264-4E92-B1AC-CB1BE80EF692}"/>
              </a:ext>
            </a:extLst>
          </p:cNvPr>
          <p:cNvSpPr>
            <a:spLocks noGrp="1"/>
          </p:cNvSpPr>
          <p:nvPr>
            <p:ph type="pic" sz="quarter" idx="16" hasCustomPrompt="1"/>
          </p:nvPr>
        </p:nvSpPr>
        <p:spPr>
          <a:xfrm>
            <a:off x="6792571" y="3813576"/>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
        <p:nvSpPr>
          <p:cNvPr id="27" name="Picture Placeholder 26">
            <a:extLst>
              <a:ext uri="{FF2B5EF4-FFF2-40B4-BE49-F238E27FC236}">
                <a16:creationId xmlns:a16="http://schemas.microsoft.com/office/drawing/2014/main" id="{93E79B19-099E-4ACE-8F5F-0831F0502C32}"/>
              </a:ext>
            </a:extLst>
          </p:cNvPr>
          <p:cNvSpPr>
            <a:spLocks noGrp="1"/>
          </p:cNvSpPr>
          <p:nvPr>
            <p:ph type="pic" sz="quarter" idx="17" hasCustomPrompt="1"/>
          </p:nvPr>
        </p:nvSpPr>
        <p:spPr>
          <a:xfrm>
            <a:off x="9352417" y="3813576"/>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
        <p:nvSpPr>
          <p:cNvPr id="20" name="Picture Placeholder 19">
            <a:extLst>
              <a:ext uri="{FF2B5EF4-FFF2-40B4-BE49-F238E27FC236}">
                <a16:creationId xmlns:a16="http://schemas.microsoft.com/office/drawing/2014/main" id="{1982E855-6F50-4FB1-A053-C17B99352467}"/>
              </a:ext>
            </a:extLst>
          </p:cNvPr>
          <p:cNvSpPr>
            <a:spLocks noGrp="1"/>
          </p:cNvSpPr>
          <p:nvPr>
            <p:ph type="pic" sz="quarter" idx="10" hasCustomPrompt="1"/>
          </p:nvPr>
        </p:nvSpPr>
        <p:spPr>
          <a:xfrm>
            <a:off x="1678211" y="620433"/>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
        <p:nvSpPr>
          <p:cNvPr id="21" name="Picture Placeholder 20">
            <a:extLst>
              <a:ext uri="{FF2B5EF4-FFF2-40B4-BE49-F238E27FC236}">
                <a16:creationId xmlns:a16="http://schemas.microsoft.com/office/drawing/2014/main" id="{7DA8A946-A9F6-4896-8BD9-FF1D5CD8886C}"/>
              </a:ext>
            </a:extLst>
          </p:cNvPr>
          <p:cNvSpPr>
            <a:spLocks noGrp="1"/>
          </p:cNvSpPr>
          <p:nvPr>
            <p:ph type="pic" sz="quarter" idx="11" hasCustomPrompt="1"/>
          </p:nvPr>
        </p:nvSpPr>
        <p:spPr>
          <a:xfrm>
            <a:off x="4232725" y="620433"/>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
        <p:nvSpPr>
          <p:cNvPr id="22" name="Picture Placeholder 21">
            <a:extLst>
              <a:ext uri="{FF2B5EF4-FFF2-40B4-BE49-F238E27FC236}">
                <a16:creationId xmlns:a16="http://schemas.microsoft.com/office/drawing/2014/main" id="{80172978-10F9-477B-B8B9-0523E0726B37}"/>
              </a:ext>
            </a:extLst>
          </p:cNvPr>
          <p:cNvSpPr>
            <a:spLocks noGrp="1"/>
          </p:cNvSpPr>
          <p:nvPr>
            <p:ph type="pic" sz="quarter" idx="12" hasCustomPrompt="1"/>
          </p:nvPr>
        </p:nvSpPr>
        <p:spPr>
          <a:xfrm>
            <a:off x="6792571" y="620433"/>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
        <p:nvSpPr>
          <p:cNvPr id="23" name="Picture Placeholder 22">
            <a:extLst>
              <a:ext uri="{FF2B5EF4-FFF2-40B4-BE49-F238E27FC236}">
                <a16:creationId xmlns:a16="http://schemas.microsoft.com/office/drawing/2014/main" id="{02D9F51C-754E-4952-B3F9-E2A5F8BB039D}"/>
              </a:ext>
            </a:extLst>
          </p:cNvPr>
          <p:cNvSpPr>
            <a:spLocks noGrp="1"/>
          </p:cNvSpPr>
          <p:nvPr>
            <p:ph type="pic" sz="quarter" idx="13" hasCustomPrompt="1"/>
          </p:nvPr>
        </p:nvSpPr>
        <p:spPr>
          <a:xfrm>
            <a:off x="9352417" y="620433"/>
            <a:ext cx="1161372" cy="1161372"/>
          </a:xfrm>
          <a:custGeom>
            <a:avLst/>
            <a:gdLst>
              <a:gd name="connsiteX0" fmla="*/ 580686 w 1161372"/>
              <a:gd name="connsiteY0" fmla="*/ 0 h 1161372"/>
              <a:gd name="connsiteX1" fmla="*/ 1161372 w 1161372"/>
              <a:gd name="connsiteY1" fmla="*/ 580686 h 1161372"/>
              <a:gd name="connsiteX2" fmla="*/ 580686 w 1161372"/>
              <a:gd name="connsiteY2" fmla="*/ 1161372 h 1161372"/>
              <a:gd name="connsiteX3" fmla="*/ 0 w 1161372"/>
              <a:gd name="connsiteY3" fmla="*/ 580686 h 1161372"/>
              <a:gd name="connsiteX4" fmla="*/ 580686 w 1161372"/>
              <a:gd name="connsiteY4" fmla="*/ 0 h 1161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72" h="1161372">
                <a:moveTo>
                  <a:pt x="580686" y="0"/>
                </a:moveTo>
                <a:cubicBezTo>
                  <a:pt x="901390" y="0"/>
                  <a:pt x="1161372" y="259982"/>
                  <a:pt x="1161372" y="580686"/>
                </a:cubicBezTo>
                <a:cubicBezTo>
                  <a:pt x="1161372" y="901390"/>
                  <a:pt x="901390" y="1161372"/>
                  <a:pt x="580686" y="1161372"/>
                </a:cubicBezTo>
                <a:cubicBezTo>
                  <a:pt x="259982" y="1161372"/>
                  <a:pt x="0" y="901390"/>
                  <a:pt x="0" y="580686"/>
                </a:cubicBezTo>
                <a:cubicBezTo>
                  <a:pt x="0" y="259982"/>
                  <a:pt x="259982" y="0"/>
                  <a:pt x="580686" y="0"/>
                </a:cubicBezTo>
                <a:close/>
              </a:path>
            </a:pathLst>
          </a:custGeom>
          <a:pattFill prst="pct5">
            <a:fgClr>
              <a:schemeClr val="accent1"/>
            </a:fgClr>
            <a:bgClr>
              <a:schemeClr val="bg1"/>
            </a:bgClr>
          </a:pattFill>
        </p:spPr>
        <p:txBody>
          <a:bodyPr wrap="square" anchor="ctr">
            <a:noAutofit/>
          </a:bodyPr>
          <a:lstStyle>
            <a:lvl1pPr marL="0" indent="0" algn="ctr">
              <a:buNone/>
              <a:defRPr sz="1800"/>
            </a:lvl1pPr>
          </a:lstStyle>
          <a:p>
            <a:r>
              <a:rPr lang="en-US"/>
              <a:t>Click or Drag Here to Add Picture</a:t>
            </a:r>
            <a:endParaRPr lang="id-ID"/>
          </a:p>
        </p:txBody>
      </p:sp>
    </p:spTree>
    <p:extLst>
      <p:ext uri="{BB962C8B-B14F-4D97-AF65-F5344CB8AC3E}">
        <p14:creationId xmlns:p14="http://schemas.microsoft.com/office/powerpoint/2010/main" val="45175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C5813E5-27A9-441D-BCDE-CFC17B570360}"/>
              </a:ext>
            </a:extLst>
          </p:cNvPr>
          <p:cNvSpPr>
            <a:spLocks noGrp="1"/>
          </p:cNvSpPr>
          <p:nvPr>
            <p:ph type="pic" sz="quarter" idx="11" hasCustomPrompt="1"/>
          </p:nvPr>
        </p:nvSpPr>
        <p:spPr>
          <a:xfrm>
            <a:off x="0" y="0"/>
            <a:ext cx="12192000" cy="39338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6">
            <a:extLst>
              <a:ext uri="{FF2B5EF4-FFF2-40B4-BE49-F238E27FC236}">
                <a16:creationId xmlns:a16="http://schemas.microsoft.com/office/drawing/2014/main" id="{65CA17CD-E6E5-4CA9-BB56-6AA3F9275952}"/>
              </a:ext>
            </a:extLst>
          </p:cNvPr>
          <p:cNvSpPr>
            <a:spLocks noGrp="1"/>
          </p:cNvSpPr>
          <p:nvPr>
            <p:ph type="pic" sz="quarter" idx="10" hasCustomPrompt="1"/>
          </p:nvPr>
        </p:nvSpPr>
        <p:spPr>
          <a:xfrm>
            <a:off x="5225143" y="3062514"/>
            <a:ext cx="1741714" cy="1741714"/>
          </a:xfrm>
          <a:custGeom>
            <a:avLst/>
            <a:gdLst>
              <a:gd name="connsiteX0" fmla="*/ 870857 w 1741714"/>
              <a:gd name="connsiteY0" fmla="*/ 0 h 1741714"/>
              <a:gd name="connsiteX1" fmla="*/ 1741714 w 1741714"/>
              <a:gd name="connsiteY1" fmla="*/ 870857 h 1741714"/>
              <a:gd name="connsiteX2" fmla="*/ 870857 w 1741714"/>
              <a:gd name="connsiteY2" fmla="*/ 1741714 h 1741714"/>
              <a:gd name="connsiteX3" fmla="*/ 0 w 1741714"/>
              <a:gd name="connsiteY3" fmla="*/ 870857 h 1741714"/>
              <a:gd name="connsiteX4" fmla="*/ 870857 w 1741714"/>
              <a:gd name="connsiteY4" fmla="*/ 0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14" h="1741714">
                <a:moveTo>
                  <a:pt x="870857" y="0"/>
                </a:moveTo>
                <a:cubicBezTo>
                  <a:pt x="1351818" y="0"/>
                  <a:pt x="1741714" y="389896"/>
                  <a:pt x="1741714" y="870857"/>
                </a:cubicBezTo>
                <a:cubicBezTo>
                  <a:pt x="1741714" y="1351818"/>
                  <a:pt x="1351818" y="1741714"/>
                  <a:pt x="870857" y="1741714"/>
                </a:cubicBezTo>
                <a:cubicBezTo>
                  <a:pt x="389896" y="1741714"/>
                  <a:pt x="0" y="1351818"/>
                  <a:pt x="0" y="870857"/>
                </a:cubicBezTo>
                <a:cubicBezTo>
                  <a:pt x="0" y="389896"/>
                  <a:pt x="389896" y="0"/>
                  <a:pt x="870857" y="0"/>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68409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4EF8F41-D27C-4CBA-A117-FAB39538119F}"/>
              </a:ext>
            </a:extLst>
          </p:cNvPr>
          <p:cNvSpPr>
            <a:spLocks noGrp="1"/>
          </p:cNvSpPr>
          <p:nvPr>
            <p:ph type="pic" sz="quarter" idx="10" hasCustomPrompt="1"/>
          </p:nvPr>
        </p:nvSpPr>
        <p:spPr>
          <a:xfrm>
            <a:off x="7573735" y="-344261"/>
            <a:ext cx="7546522" cy="7546522"/>
          </a:xfrm>
          <a:custGeom>
            <a:avLst/>
            <a:gdLst>
              <a:gd name="connsiteX0" fmla="*/ 3773261 w 7546522"/>
              <a:gd name="connsiteY0" fmla="*/ 0 h 7546522"/>
              <a:gd name="connsiteX1" fmla="*/ 7546522 w 7546522"/>
              <a:gd name="connsiteY1" fmla="*/ 3773261 h 7546522"/>
              <a:gd name="connsiteX2" fmla="*/ 3773261 w 7546522"/>
              <a:gd name="connsiteY2" fmla="*/ 7546522 h 7546522"/>
              <a:gd name="connsiteX3" fmla="*/ 0 w 7546522"/>
              <a:gd name="connsiteY3" fmla="*/ 3773261 h 7546522"/>
              <a:gd name="connsiteX4" fmla="*/ 3773261 w 7546522"/>
              <a:gd name="connsiteY4" fmla="*/ 0 h 7546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6522" h="7546522">
                <a:moveTo>
                  <a:pt x="3773261" y="0"/>
                </a:moveTo>
                <a:cubicBezTo>
                  <a:pt x="5857176" y="0"/>
                  <a:pt x="7546522" y="1689346"/>
                  <a:pt x="7546522" y="3773261"/>
                </a:cubicBezTo>
                <a:cubicBezTo>
                  <a:pt x="7546522" y="5857176"/>
                  <a:pt x="5857176" y="7546522"/>
                  <a:pt x="3773261" y="7546522"/>
                </a:cubicBezTo>
                <a:cubicBezTo>
                  <a:pt x="1689346" y="7546522"/>
                  <a:pt x="0" y="5857176"/>
                  <a:pt x="0" y="3773261"/>
                </a:cubicBezTo>
                <a:cubicBezTo>
                  <a:pt x="0" y="1689346"/>
                  <a:pt x="1689346" y="0"/>
                  <a:pt x="3773261" y="0"/>
                </a:cubicBez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683469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C361FDC-DD3E-4FFD-92A9-6661D7F808FA}"/>
              </a:ext>
            </a:extLst>
          </p:cNvPr>
          <p:cNvSpPr>
            <a:spLocks noGrp="1"/>
          </p:cNvSpPr>
          <p:nvPr>
            <p:ph type="pic" sz="quarter" idx="10" hasCustomPrompt="1"/>
          </p:nvPr>
        </p:nvSpPr>
        <p:spPr>
          <a:xfrm>
            <a:off x="3204173" y="1429657"/>
            <a:ext cx="2612572" cy="3998686"/>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5987445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0E02443-E3D9-4CC7-9993-8AC598030BBF}"/>
              </a:ext>
            </a:extLst>
          </p:cNvPr>
          <p:cNvSpPr>
            <a:spLocks noGrp="1"/>
          </p:cNvSpPr>
          <p:nvPr>
            <p:ph type="pic" sz="quarter" idx="10" hasCustomPrompt="1"/>
          </p:nvPr>
        </p:nvSpPr>
        <p:spPr>
          <a:xfrm>
            <a:off x="7010400" y="928688"/>
            <a:ext cx="2336800" cy="50006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5">
            <a:extLst>
              <a:ext uri="{FF2B5EF4-FFF2-40B4-BE49-F238E27FC236}">
                <a16:creationId xmlns:a16="http://schemas.microsoft.com/office/drawing/2014/main" id="{1D119ABC-4319-41CE-81AF-F4AC34C69772}"/>
              </a:ext>
            </a:extLst>
          </p:cNvPr>
          <p:cNvSpPr>
            <a:spLocks noGrp="1"/>
          </p:cNvSpPr>
          <p:nvPr>
            <p:ph type="pic" sz="quarter" idx="11" hasCustomPrompt="1"/>
          </p:nvPr>
        </p:nvSpPr>
        <p:spPr>
          <a:xfrm>
            <a:off x="9593943" y="928688"/>
            <a:ext cx="2336800" cy="50006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266116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0DDD38-571E-49FB-A698-C78500133207}"/>
              </a:ext>
            </a:extLst>
          </p:cNvPr>
          <p:cNvSpPr>
            <a:spLocks noGrp="1"/>
          </p:cNvSpPr>
          <p:nvPr>
            <p:ph type="pic" sz="quarter" idx="10" hasCustomPrompt="1"/>
          </p:nvPr>
        </p:nvSpPr>
        <p:spPr>
          <a:xfrm>
            <a:off x="855663" y="2557463"/>
            <a:ext cx="1974850" cy="1974850"/>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74A4494F-BDA9-4A62-B7A0-992175DDC269}"/>
              </a:ext>
            </a:extLst>
          </p:cNvPr>
          <p:cNvSpPr>
            <a:spLocks noGrp="1"/>
          </p:cNvSpPr>
          <p:nvPr>
            <p:ph type="pic" sz="quarter" idx="11" hasCustomPrompt="1"/>
          </p:nvPr>
        </p:nvSpPr>
        <p:spPr>
          <a:xfrm>
            <a:off x="3700916" y="2557463"/>
            <a:ext cx="1974850" cy="1974850"/>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38806774-65A1-42AF-AFF7-B8CD7FFEEAD2}"/>
              </a:ext>
            </a:extLst>
          </p:cNvPr>
          <p:cNvSpPr>
            <a:spLocks noGrp="1"/>
          </p:cNvSpPr>
          <p:nvPr>
            <p:ph type="pic" sz="quarter" idx="12" hasCustomPrompt="1"/>
          </p:nvPr>
        </p:nvSpPr>
        <p:spPr>
          <a:xfrm>
            <a:off x="6516236" y="2557463"/>
            <a:ext cx="1974850" cy="1974850"/>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
        <p:nvSpPr>
          <p:cNvPr id="11" name="Picture Placeholder 7">
            <a:extLst>
              <a:ext uri="{FF2B5EF4-FFF2-40B4-BE49-F238E27FC236}">
                <a16:creationId xmlns:a16="http://schemas.microsoft.com/office/drawing/2014/main" id="{10A4B1BE-2AAC-4986-8567-73BA45D0BBB7}"/>
              </a:ext>
            </a:extLst>
          </p:cNvPr>
          <p:cNvSpPr>
            <a:spLocks noGrp="1"/>
          </p:cNvSpPr>
          <p:nvPr>
            <p:ph type="pic" sz="quarter" idx="13" hasCustomPrompt="1"/>
          </p:nvPr>
        </p:nvSpPr>
        <p:spPr>
          <a:xfrm>
            <a:off x="9395350" y="2557463"/>
            <a:ext cx="1974850" cy="1974850"/>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Tree>
    <p:extLst>
      <p:ext uri="{BB962C8B-B14F-4D97-AF65-F5344CB8AC3E}">
        <p14:creationId xmlns:p14="http://schemas.microsoft.com/office/powerpoint/2010/main" val="40897628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26EEE15-D5A9-4A1A-A416-289C315C957A}"/>
              </a:ext>
            </a:extLst>
          </p:cNvPr>
          <p:cNvSpPr>
            <a:spLocks noGrp="1"/>
          </p:cNvSpPr>
          <p:nvPr>
            <p:ph type="pic" sz="quarter" idx="10" hasCustomPrompt="1"/>
          </p:nvPr>
        </p:nvSpPr>
        <p:spPr>
          <a:xfrm>
            <a:off x="0" y="2794000"/>
            <a:ext cx="4064000" cy="4064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595A06A9-87EB-41D2-A0EA-CBC5C2BC1499}"/>
              </a:ext>
            </a:extLst>
          </p:cNvPr>
          <p:cNvSpPr>
            <a:spLocks noGrp="1"/>
          </p:cNvSpPr>
          <p:nvPr>
            <p:ph type="pic" sz="quarter" idx="11" hasCustomPrompt="1"/>
          </p:nvPr>
        </p:nvSpPr>
        <p:spPr>
          <a:xfrm>
            <a:off x="4064000" y="2794000"/>
            <a:ext cx="4064000" cy="4064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87780F0F-EC7D-40FC-AAD5-217D0D399B37}"/>
              </a:ext>
            </a:extLst>
          </p:cNvPr>
          <p:cNvSpPr>
            <a:spLocks noGrp="1"/>
          </p:cNvSpPr>
          <p:nvPr>
            <p:ph type="pic" sz="quarter" idx="12" hasCustomPrompt="1"/>
          </p:nvPr>
        </p:nvSpPr>
        <p:spPr>
          <a:xfrm>
            <a:off x="8128000" y="2794000"/>
            <a:ext cx="4064000" cy="4064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178786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BA4C68-42FA-4155-B16F-5DB19219CAEB}"/>
              </a:ext>
            </a:extLst>
          </p:cNvPr>
          <p:cNvSpPr>
            <a:spLocks noGrp="1"/>
          </p:cNvSpPr>
          <p:nvPr>
            <p:ph type="pic" sz="quarter" idx="10" hasCustomPrompt="1"/>
          </p:nvPr>
        </p:nvSpPr>
        <p:spPr>
          <a:xfrm>
            <a:off x="0" y="3429000"/>
            <a:ext cx="6096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C3CF224F-5AB2-4BCB-8956-403B21ACCA5B}"/>
              </a:ext>
            </a:extLst>
          </p:cNvPr>
          <p:cNvSpPr>
            <a:spLocks noGrp="1"/>
          </p:cNvSpPr>
          <p:nvPr>
            <p:ph type="pic" sz="quarter" idx="11" hasCustomPrompt="1"/>
          </p:nvPr>
        </p:nvSpPr>
        <p:spPr>
          <a:xfrm>
            <a:off x="6096000" y="3429000"/>
            <a:ext cx="6096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8D36C7F6-1D92-47C9-8A02-ACCD205F9033}"/>
              </a:ext>
            </a:extLst>
          </p:cNvPr>
          <p:cNvSpPr>
            <a:spLocks noGrp="1"/>
          </p:cNvSpPr>
          <p:nvPr>
            <p:ph type="pic" sz="quarter" idx="12" hasCustomPrompt="1"/>
          </p:nvPr>
        </p:nvSpPr>
        <p:spPr>
          <a:xfrm>
            <a:off x="6096000" y="0"/>
            <a:ext cx="6096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1884581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B3B0A1F-8493-4282-8FCD-734669E9CBA2}"/>
              </a:ext>
            </a:extLst>
          </p:cNvPr>
          <p:cNvSpPr>
            <a:spLocks noGrp="1"/>
          </p:cNvSpPr>
          <p:nvPr>
            <p:ph type="pic" sz="quarter" idx="10" hasCustomPrompt="1"/>
          </p:nvPr>
        </p:nvSpPr>
        <p:spPr>
          <a:xfrm>
            <a:off x="668338" y="728663"/>
            <a:ext cx="6400800" cy="264318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8">
            <a:extLst>
              <a:ext uri="{FF2B5EF4-FFF2-40B4-BE49-F238E27FC236}">
                <a16:creationId xmlns:a16="http://schemas.microsoft.com/office/drawing/2014/main" id="{9CFB881F-085C-47A4-BB8F-C171A8F757B9}"/>
              </a:ext>
            </a:extLst>
          </p:cNvPr>
          <p:cNvSpPr>
            <a:spLocks noGrp="1"/>
          </p:cNvSpPr>
          <p:nvPr>
            <p:ph type="pic" sz="quarter" idx="11" hasCustomPrompt="1"/>
          </p:nvPr>
        </p:nvSpPr>
        <p:spPr>
          <a:xfrm>
            <a:off x="668338" y="3554640"/>
            <a:ext cx="3086970" cy="266223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8">
            <a:extLst>
              <a:ext uri="{FF2B5EF4-FFF2-40B4-BE49-F238E27FC236}">
                <a16:creationId xmlns:a16="http://schemas.microsoft.com/office/drawing/2014/main" id="{07F3470C-30D7-4955-9BD0-AE0143D25C76}"/>
              </a:ext>
            </a:extLst>
          </p:cNvPr>
          <p:cNvSpPr>
            <a:spLocks noGrp="1"/>
          </p:cNvSpPr>
          <p:nvPr>
            <p:ph type="pic" sz="quarter" idx="12" hasCustomPrompt="1"/>
          </p:nvPr>
        </p:nvSpPr>
        <p:spPr>
          <a:xfrm>
            <a:off x="3981488" y="3554640"/>
            <a:ext cx="3086970" cy="266223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715985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B2139AD-1409-43E6-B34C-1F9D499D2B97}"/>
              </a:ext>
            </a:extLst>
          </p:cNvPr>
          <p:cNvSpPr>
            <a:spLocks noGrp="1"/>
          </p:cNvSpPr>
          <p:nvPr>
            <p:ph type="pic" sz="quarter" idx="10" hasCustomPrompt="1"/>
          </p:nvPr>
        </p:nvSpPr>
        <p:spPr>
          <a:xfrm>
            <a:off x="0" y="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AEAD95D3-6497-4791-8836-620E22746AF9}"/>
              </a:ext>
            </a:extLst>
          </p:cNvPr>
          <p:cNvSpPr>
            <a:spLocks noGrp="1"/>
          </p:cNvSpPr>
          <p:nvPr>
            <p:ph type="pic" sz="quarter" idx="11" hasCustomPrompt="1"/>
          </p:nvPr>
        </p:nvSpPr>
        <p:spPr>
          <a:xfrm>
            <a:off x="4064000" y="342900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D0735728-A1B8-462E-A8E3-598266FBEEAE}"/>
              </a:ext>
            </a:extLst>
          </p:cNvPr>
          <p:cNvSpPr>
            <a:spLocks noGrp="1"/>
          </p:cNvSpPr>
          <p:nvPr>
            <p:ph type="pic" sz="quarter" idx="12" hasCustomPrompt="1"/>
          </p:nvPr>
        </p:nvSpPr>
        <p:spPr>
          <a:xfrm>
            <a:off x="8128000" y="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5227153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49E4B23-3ED8-4D87-80B4-524F6C6E904D}"/>
              </a:ext>
            </a:extLst>
          </p:cNvPr>
          <p:cNvSpPr>
            <a:spLocks noGrp="1"/>
          </p:cNvSpPr>
          <p:nvPr>
            <p:ph type="pic" sz="quarter" idx="10" hasCustomPrompt="1"/>
          </p:nvPr>
        </p:nvSpPr>
        <p:spPr>
          <a:xfrm>
            <a:off x="0" y="0"/>
            <a:ext cx="3946525"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5F47ACF7-AF1A-4514-974C-D481498BAD90}"/>
              </a:ext>
            </a:extLst>
          </p:cNvPr>
          <p:cNvSpPr>
            <a:spLocks noGrp="1"/>
          </p:cNvSpPr>
          <p:nvPr>
            <p:ph type="pic" sz="quarter" idx="11" hasCustomPrompt="1"/>
          </p:nvPr>
        </p:nvSpPr>
        <p:spPr>
          <a:xfrm>
            <a:off x="4122710" y="3429000"/>
            <a:ext cx="3946525"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16827484-9FE7-4C39-8083-150CF2A308FE}"/>
              </a:ext>
            </a:extLst>
          </p:cNvPr>
          <p:cNvSpPr>
            <a:spLocks noGrp="1"/>
          </p:cNvSpPr>
          <p:nvPr>
            <p:ph type="pic" sz="quarter" idx="12" hasCustomPrompt="1"/>
          </p:nvPr>
        </p:nvSpPr>
        <p:spPr>
          <a:xfrm>
            <a:off x="8245402" y="0"/>
            <a:ext cx="3946525"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888360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0B966EE-E819-44D2-9ECB-6B48922F05EA}"/>
              </a:ext>
            </a:extLst>
          </p:cNvPr>
          <p:cNvSpPr>
            <a:spLocks noGrp="1"/>
          </p:cNvSpPr>
          <p:nvPr>
            <p:ph type="pic" sz="quarter" idx="10" hasCustomPrompt="1"/>
          </p:nvPr>
        </p:nvSpPr>
        <p:spPr>
          <a:xfrm>
            <a:off x="190500" y="2293938"/>
            <a:ext cx="2851150" cy="43529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8">
            <a:extLst>
              <a:ext uri="{FF2B5EF4-FFF2-40B4-BE49-F238E27FC236}">
                <a16:creationId xmlns:a16="http://schemas.microsoft.com/office/drawing/2014/main" id="{CBD32FF0-56C5-495D-A615-81B3E4ABAC35}"/>
              </a:ext>
            </a:extLst>
          </p:cNvPr>
          <p:cNvSpPr>
            <a:spLocks noGrp="1"/>
          </p:cNvSpPr>
          <p:nvPr>
            <p:ph type="pic" sz="quarter" idx="11" hasCustomPrompt="1"/>
          </p:nvPr>
        </p:nvSpPr>
        <p:spPr>
          <a:xfrm>
            <a:off x="3176891" y="2293938"/>
            <a:ext cx="2851150" cy="43529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8">
            <a:extLst>
              <a:ext uri="{FF2B5EF4-FFF2-40B4-BE49-F238E27FC236}">
                <a16:creationId xmlns:a16="http://schemas.microsoft.com/office/drawing/2014/main" id="{9B11DC4B-01F6-407C-9583-92BB3C71C2C2}"/>
              </a:ext>
            </a:extLst>
          </p:cNvPr>
          <p:cNvSpPr>
            <a:spLocks noGrp="1"/>
          </p:cNvSpPr>
          <p:nvPr>
            <p:ph type="pic" sz="quarter" idx="12" hasCustomPrompt="1"/>
          </p:nvPr>
        </p:nvSpPr>
        <p:spPr>
          <a:xfrm>
            <a:off x="6163789" y="2293938"/>
            <a:ext cx="2851150" cy="43529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2" name="Picture Placeholder 8">
            <a:extLst>
              <a:ext uri="{FF2B5EF4-FFF2-40B4-BE49-F238E27FC236}">
                <a16:creationId xmlns:a16="http://schemas.microsoft.com/office/drawing/2014/main" id="{FD4B4B62-7F23-4ABC-A2D7-1A5C93657D45}"/>
              </a:ext>
            </a:extLst>
          </p:cNvPr>
          <p:cNvSpPr>
            <a:spLocks noGrp="1"/>
          </p:cNvSpPr>
          <p:nvPr>
            <p:ph type="pic" sz="quarter" idx="13" hasCustomPrompt="1"/>
          </p:nvPr>
        </p:nvSpPr>
        <p:spPr>
          <a:xfrm>
            <a:off x="9150519" y="2293938"/>
            <a:ext cx="2851150" cy="43529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985389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62A772-602D-437E-BF2F-B1E7E8BCD4D3}"/>
              </a:ext>
            </a:extLst>
          </p:cNvPr>
          <p:cNvSpPr>
            <a:spLocks noGrp="1"/>
          </p:cNvSpPr>
          <p:nvPr>
            <p:ph type="pic" sz="quarter" idx="10" hasCustomPrompt="1"/>
          </p:nvPr>
        </p:nvSpPr>
        <p:spPr>
          <a:xfrm>
            <a:off x="1" y="2466975"/>
            <a:ext cx="4833938" cy="320833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5">
            <a:extLst>
              <a:ext uri="{FF2B5EF4-FFF2-40B4-BE49-F238E27FC236}">
                <a16:creationId xmlns:a16="http://schemas.microsoft.com/office/drawing/2014/main" id="{4B99FAC0-D158-4C6B-8A46-B23F0BB2A645}"/>
              </a:ext>
            </a:extLst>
          </p:cNvPr>
          <p:cNvSpPr>
            <a:spLocks noGrp="1"/>
          </p:cNvSpPr>
          <p:nvPr>
            <p:ph type="pic" sz="quarter" idx="11" hasCustomPrompt="1"/>
          </p:nvPr>
        </p:nvSpPr>
        <p:spPr>
          <a:xfrm>
            <a:off x="7358063" y="2466975"/>
            <a:ext cx="4833938" cy="320833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510235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E221AFB-B750-4C78-8F76-7EAD193BC0B4}"/>
              </a:ext>
            </a:extLst>
          </p:cNvPr>
          <p:cNvSpPr>
            <a:spLocks noGrp="1"/>
          </p:cNvSpPr>
          <p:nvPr>
            <p:ph type="pic" sz="quarter" idx="10" hasCustomPrompt="1"/>
          </p:nvPr>
        </p:nvSpPr>
        <p:spPr>
          <a:xfrm>
            <a:off x="0" y="1069975"/>
            <a:ext cx="12192000" cy="47180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1947518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A1CF1A0-3DA8-477C-A625-56075CD9FBE9}"/>
              </a:ext>
            </a:extLst>
          </p:cNvPr>
          <p:cNvSpPr>
            <a:spLocks noGrp="1"/>
          </p:cNvSpPr>
          <p:nvPr>
            <p:ph type="pic" sz="quarter" idx="10" hasCustomPrompt="1"/>
          </p:nvPr>
        </p:nvSpPr>
        <p:spPr>
          <a:xfrm>
            <a:off x="5805488" y="358775"/>
            <a:ext cx="6038850" cy="296587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53949FE1-42D7-4D33-B01B-299AFBF964DB}"/>
              </a:ext>
            </a:extLst>
          </p:cNvPr>
          <p:cNvSpPr>
            <a:spLocks noGrp="1"/>
          </p:cNvSpPr>
          <p:nvPr>
            <p:ph type="pic" sz="quarter" idx="11" hasCustomPrompt="1"/>
          </p:nvPr>
        </p:nvSpPr>
        <p:spPr>
          <a:xfrm>
            <a:off x="5805488" y="3532899"/>
            <a:ext cx="6038850" cy="296587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963071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747FE84-5912-4F07-823C-8395BB63EF81}"/>
              </a:ext>
            </a:extLst>
          </p:cNvPr>
          <p:cNvSpPr>
            <a:spLocks noGrp="1"/>
          </p:cNvSpPr>
          <p:nvPr>
            <p:ph type="pic" sz="quarter" idx="10" hasCustomPrompt="1"/>
          </p:nvPr>
        </p:nvSpPr>
        <p:spPr>
          <a:xfrm>
            <a:off x="276224" y="203200"/>
            <a:ext cx="5708343" cy="31115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5" name="Picture Placeholder 13">
            <a:extLst>
              <a:ext uri="{FF2B5EF4-FFF2-40B4-BE49-F238E27FC236}">
                <a16:creationId xmlns:a16="http://schemas.microsoft.com/office/drawing/2014/main" id="{9575EE2C-0189-4142-8A0A-F84B8F520E8B}"/>
              </a:ext>
            </a:extLst>
          </p:cNvPr>
          <p:cNvSpPr>
            <a:spLocks noGrp="1"/>
          </p:cNvSpPr>
          <p:nvPr>
            <p:ph type="pic" sz="quarter" idx="11" hasCustomPrompt="1"/>
          </p:nvPr>
        </p:nvSpPr>
        <p:spPr>
          <a:xfrm>
            <a:off x="6192917" y="203200"/>
            <a:ext cx="5708343" cy="31115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6" name="Picture Placeholder 13">
            <a:extLst>
              <a:ext uri="{FF2B5EF4-FFF2-40B4-BE49-F238E27FC236}">
                <a16:creationId xmlns:a16="http://schemas.microsoft.com/office/drawing/2014/main" id="{BFCFF8B9-294C-4225-A914-F6A85139814E}"/>
              </a:ext>
            </a:extLst>
          </p:cNvPr>
          <p:cNvSpPr>
            <a:spLocks noGrp="1"/>
          </p:cNvSpPr>
          <p:nvPr>
            <p:ph type="pic" sz="quarter" idx="12" hasCustomPrompt="1"/>
          </p:nvPr>
        </p:nvSpPr>
        <p:spPr>
          <a:xfrm>
            <a:off x="276224" y="3492500"/>
            <a:ext cx="5708343" cy="31115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7" name="Picture Placeholder 13">
            <a:extLst>
              <a:ext uri="{FF2B5EF4-FFF2-40B4-BE49-F238E27FC236}">
                <a16:creationId xmlns:a16="http://schemas.microsoft.com/office/drawing/2014/main" id="{213FD4C1-83C0-4C21-8C8E-A15C81BC7CA0}"/>
              </a:ext>
            </a:extLst>
          </p:cNvPr>
          <p:cNvSpPr>
            <a:spLocks noGrp="1"/>
          </p:cNvSpPr>
          <p:nvPr>
            <p:ph type="pic" sz="quarter" idx="13" hasCustomPrompt="1"/>
          </p:nvPr>
        </p:nvSpPr>
        <p:spPr>
          <a:xfrm>
            <a:off x="6192917" y="3492500"/>
            <a:ext cx="5708343" cy="31115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301129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2B03387-53D6-468D-A2C2-6901AC77F370}"/>
              </a:ext>
            </a:extLst>
          </p:cNvPr>
          <p:cNvSpPr>
            <a:spLocks noGrp="1"/>
          </p:cNvSpPr>
          <p:nvPr>
            <p:ph type="pic" sz="quarter" idx="10" hasCustomPrompt="1"/>
          </p:nvPr>
        </p:nvSpPr>
        <p:spPr>
          <a:xfrm>
            <a:off x="533400" y="500743"/>
            <a:ext cx="2928257" cy="292825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8">
            <a:extLst>
              <a:ext uri="{FF2B5EF4-FFF2-40B4-BE49-F238E27FC236}">
                <a16:creationId xmlns:a16="http://schemas.microsoft.com/office/drawing/2014/main" id="{EEA95A78-38CB-4D8D-BD47-B10AFF9D0E47}"/>
              </a:ext>
            </a:extLst>
          </p:cNvPr>
          <p:cNvSpPr>
            <a:spLocks noGrp="1"/>
          </p:cNvSpPr>
          <p:nvPr>
            <p:ph type="pic" sz="quarter" idx="11" hasCustomPrompt="1"/>
          </p:nvPr>
        </p:nvSpPr>
        <p:spPr>
          <a:xfrm>
            <a:off x="3461657" y="500743"/>
            <a:ext cx="2928257" cy="292825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8">
            <a:extLst>
              <a:ext uri="{FF2B5EF4-FFF2-40B4-BE49-F238E27FC236}">
                <a16:creationId xmlns:a16="http://schemas.microsoft.com/office/drawing/2014/main" id="{8AAF99A4-EF88-4335-A9F8-6F5F8F8F546C}"/>
              </a:ext>
            </a:extLst>
          </p:cNvPr>
          <p:cNvSpPr>
            <a:spLocks noGrp="1"/>
          </p:cNvSpPr>
          <p:nvPr>
            <p:ph type="pic" sz="quarter" idx="12" hasCustomPrompt="1"/>
          </p:nvPr>
        </p:nvSpPr>
        <p:spPr>
          <a:xfrm>
            <a:off x="533400" y="3429000"/>
            <a:ext cx="2928257" cy="292825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2" name="Picture Placeholder 8">
            <a:extLst>
              <a:ext uri="{FF2B5EF4-FFF2-40B4-BE49-F238E27FC236}">
                <a16:creationId xmlns:a16="http://schemas.microsoft.com/office/drawing/2014/main" id="{ECED8138-28ED-4509-AFEA-85610EE54696}"/>
              </a:ext>
            </a:extLst>
          </p:cNvPr>
          <p:cNvSpPr>
            <a:spLocks noGrp="1"/>
          </p:cNvSpPr>
          <p:nvPr>
            <p:ph type="pic" sz="quarter" idx="13" hasCustomPrompt="1"/>
          </p:nvPr>
        </p:nvSpPr>
        <p:spPr>
          <a:xfrm>
            <a:off x="3461657" y="3429000"/>
            <a:ext cx="2928257" cy="292825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35843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4A54FFCD-7050-4DEC-A284-E21893F3168C}"/>
              </a:ext>
            </a:extLst>
          </p:cNvPr>
          <p:cNvSpPr>
            <a:spLocks noGrp="1"/>
          </p:cNvSpPr>
          <p:nvPr>
            <p:ph type="pic" sz="quarter" idx="10" hasCustomPrompt="1"/>
          </p:nvPr>
        </p:nvSpPr>
        <p:spPr>
          <a:xfrm>
            <a:off x="0" y="-1"/>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23" name="Picture Placeholder 21">
            <a:extLst>
              <a:ext uri="{FF2B5EF4-FFF2-40B4-BE49-F238E27FC236}">
                <a16:creationId xmlns:a16="http://schemas.microsoft.com/office/drawing/2014/main" id="{EF56CB54-A99F-4B77-A6C5-B41FD3D38F4A}"/>
              </a:ext>
            </a:extLst>
          </p:cNvPr>
          <p:cNvSpPr>
            <a:spLocks noGrp="1"/>
          </p:cNvSpPr>
          <p:nvPr>
            <p:ph type="pic" sz="quarter" idx="11" hasCustomPrompt="1"/>
          </p:nvPr>
        </p:nvSpPr>
        <p:spPr>
          <a:xfrm>
            <a:off x="3048000" y="-1"/>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24" name="Picture Placeholder 21">
            <a:extLst>
              <a:ext uri="{FF2B5EF4-FFF2-40B4-BE49-F238E27FC236}">
                <a16:creationId xmlns:a16="http://schemas.microsoft.com/office/drawing/2014/main" id="{180FB1FD-B8A1-4D76-A920-A3900BDA445D}"/>
              </a:ext>
            </a:extLst>
          </p:cNvPr>
          <p:cNvSpPr>
            <a:spLocks noGrp="1"/>
          </p:cNvSpPr>
          <p:nvPr>
            <p:ph type="pic" sz="quarter" idx="12" hasCustomPrompt="1"/>
          </p:nvPr>
        </p:nvSpPr>
        <p:spPr>
          <a:xfrm>
            <a:off x="6096000" y="-1"/>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25" name="Picture Placeholder 21">
            <a:extLst>
              <a:ext uri="{FF2B5EF4-FFF2-40B4-BE49-F238E27FC236}">
                <a16:creationId xmlns:a16="http://schemas.microsoft.com/office/drawing/2014/main" id="{6A763E97-2B4A-4ABE-8669-78640D7DE6C7}"/>
              </a:ext>
            </a:extLst>
          </p:cNvPr>
          <p:cNvSpPr>
            <a:spLocks noGrp="1"/>
          </p:cNvSpPr>
          <p:nvPr>
            <p:ph type="pic" sz="quarter" idx="13" hasCustomPrompt="1"/>
          </p:nvPr>
        </p:nvSpPr>
        <p:spPr>
          <a:xfrm>
            <a:off x="9144000" y="-1"/>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26" name="Picture Placeholder 21">
            <a:extLst>
              <a:ext uri="{FF2B5EF4-FFF2-40B4-BE49-F238E27FC236}">
                <a16:creationId xmlns:a16="http://schemas.microsoft.com/office/drawing/2014/main" id="{BBDCE283-1D48-4883-90BB-86FF97A762D0}"/>
              </a:ext>
            </a:extLst>
          </p:cNvPr>
          <p:cNvSpPr>
            <a:spLocks noGrp="1"/>
          </p:cNvSpPr>
          <p:nvPr>
            <p:ph type="pic" sz="quarter" idx="14" hasCustomPrompt="1"/>
          </p:nvPr>
        </p:nvSpPr>
        <p:spPr>
          <a:xfrm>
            <a:off x="0" y="3428998"/>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27" name="Picture Placeholder 21">
            <a:extLst>
              <a:ext uri="{FF2B5EF4-FFF2-40B4-BE49-F238E27FC236}">
                <a16:creationId xmlns:a16="http://schemas.microsoft.com/office/drawing/2014/main" id="{0255DFCA-3F4E-42BC-A629-0E9F647E6EA1}"/>
              </a:ext>
            </a:extLst>
          </p:cNvPr>
          <p:cNvSpPr>
            <a:spLocks noGrp="1"/>
          </p:cNvSpPr>
          <p:nvPr>
            <p:ph type="pic" sz="quarter" idx="15" hasCustomPrompt="1"/>
          </p:nvPr>
        </p:nvSpPr>
        <p:spPr>
          <a:xfrm>
            <a:off x="3048000" y="3428998"/>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28" name="Picture Placeholder 21">
            <a:extLst>
              <a:ext uri="{FF2B5EF4-FFF2-40B4-BE49-F238E27FC236}">
                <a16:creationId xmlns:a16="http://schemas.microsoft.com/office/drawing/2014/main" id="{11CAC27A-5B31-4F6D-8F96-5990C49CAEB9}"/>
              </a:ext>
            </a:extLst>
          </p:cNvPr>
          <p:cNvSpPr>
            <a:spLocks noGrp="1"/>
          </p:cNvSpPr>
          <p:nvPr>
            <p:ph type="pic" sz="quarter" idx="16" hasCustomPrompt="1"/>
          </p:nvPr>
        </p:nvSpPr>
        <p:spPr>
          <a:xfrm>
            <a:off x="6096000" y="3428998"/>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29" name="Picture Placeholder 21">
            <a:extLst>
              <a:ext uri="{FF2B5EF4-FFF2-40B4-BE49-F238E27FC236}">
                <a16:creationId xmlns:a16="http://schemas.microsoft.com/office/drawing/2014/main" id="{E1F00455-4C89-4C4E-9669-ED0C785564C9}"/>
              </a:ext>
            </a:extLst>
          </p:cNvPr>
          <p:cNvSpPr>
            <a:spLocks noGrp="1"/>
          </p:cNvSpPr>
          <p:nvPr>
            <p:ph type="pic" sz="quarter" idx="17" hasCustomPrompt="1"/>
          </p:nvPr>
        </p:nvSpPr>
        <p:spPr>
          <a:xfrm>
            <a:off x="9144000" y="3428998"/>
            <a:ext cx="3048000" cy="3428999"/>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459484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367E0E4-4BE3-4F77-8478-D4AEDE6F82EC}"/>
              </a:ext>
            </a:extLst>
          </p:cNvPr>
          <p:cNvSpPr>
            <a:spLocks noGrp="1"/>
          </p:cNvSpPr>
          <p:nvPr>
            <p:ph type="pic" sz="quarter" idx="10" hasCustomPrompt="1"/>
          </p:nvPr>
        </p:nvSpPr>
        <p:spPr>
          <a:xfrm>
            <a:off x="0" y="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2" name="Picture Placeholder 10">
            <a:extLst>
              <a:ext uri="{FF2B5EF4-FFF2-40B4-BE49-F238E27FC236}">
                <a16:creationId xmlns:a16="http://schemas.microsoft.com/office/drawing/2014/main" id="{4BC830A2-011D-4427-8DAD-BA738F5F93F3}"/>
              </a:ext>
            </a:extLst>
          </p:cNvPr>
          <p:cNvSpPr>
            <a:spLocks noGrp="1"/>
          </p:cNvSpPr>
          <p:nvPr>
            <p:ph type="pic" sz="quarter" idx="11" hasCustomPrompt="1"/>
          </p:nvPr>
        </p:nvSpPr>
        <p:spPr>
          <a:xfrm>
            <a:off x="4064000" y="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4" name="Picture Placeholder 10">
            <a:extLst>
              <a:ext uri="{FF2B5EF4-FFF2-40B4-BE49-F238E27FC236}">
                <a16:creationId xmlns:a16="http://schemas.microsoft.com/office/drawing/2014/main" id="{542757DE-2814-4887-8685-24F643DBCCAF}"/>
              </a:ext>
            </a:extLst>
          </p:cNvPr>
          <p:cNvSpPr>
            <a:spLocks noGrp="1"/>
          </p:cNvSpPr>
          <p:nvPr>
            <p:ph type="pic" sz="quarter" idx="13" hasCustomPrompt="1"/>
          </p:nvPr>
        </p:nvSpPr>
        <p:spPr>
          <a:xfrm>
            <a:off x="0" y="342900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5" name="Picture Placeholder 10">
            <a:extLst>
              <a:ext uri="{FF2B5EF4-FFF2-40B4-BE49-F238E27FC236}">
                <a16:creationId xmlns:a16="http://schemas.microsoft.com/office/drawing/2014/main" id="{73695EEF-3EF1-4E39-8392-0348D6BF7373}"/>
              </a:ext>
            </a:extLst>
          </p:cNvPr>
          <p:cNvSpPr>
            <a:spLocks noGrp="1"/>
          </p:cNvSpPr>
          <p:nvPr>
            <p:ph type="pic" sz="quarter" idx="14" hasCustomPrompt="1"/>
          </p:nvPr>
        </p:nvSpPr>
        <p:spPr>
          <a:xfrm>
            <a:off x="4064000" y="342900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6" name="Picture Placeholder 10">
            <a:extLst>
              <a:ext uri="{FF2B5EF4-FFF2-40B4-BE49-F238E27FC236}">
                <a16:creationId xmlns:a16="http://schemas.microsoft.com/office/drawing/2014/main" id="{01A7F792-4978-412E-805B-DADAFEB7B84B}"/>
              </a:ext>
            </a:extLst>
          </p:cNvPr>
          <p:cNvSpPr>
            <a:spLocks noGrp="1"/>
          </p:cNvSpPr>
          <p:nvPr>
            <p:ph type="pic" sz="quarter" idx="15" hasCustomPrompt="1"/>
          </p:nvPr>
        </p:nvSpPr>
        <p:spPr>
          <a:xfrm>
            <a:off x="8128000" y="3429000"/>
            <a:ext cx="4064000" cy="3429000"/>
          </a:xfrm>
          <a:prstGeom prst="rect">
            <a:avLst/>
          </a:prstGeom>
          <a:pattFill prst="pct5">
            <a:fgClr>
              <a:schemeClr val="accent1"/>
            </a:fgClr>
            <a:bgClr>
              <a:schemeClr val="bg1"/>
            </a:bgClr>
          </a:pattFill>
        </p:spPr>
        <p:txBody>
          <a:bodyPr anchor="ctr"/>
          <a:lstStyle>
            <a:lvl1pPr marL="0" indent="0" algn="ctr">
              <a:buNone/>
              <a:tabLst>
                <a:tab pos="722313" algn="l"/>
              </a:tabLst>
              <a:defRPr/>
            </a:lvl1pPr>
          </a:lstStyle>
          <a:p>
            <a:r>
              <a:rPr lang="en-US"/>
              <a:t>Click or Drag Here to Add Picture</a:t>
            </a:r>
            <a:endParaRPr lang="id-ID"/>
          </a:p>
        </p:txBody>
      </p:sp>
      <p:sp>
        <p:nvSpPr>
          <p:cNvPr id="13" name="Picture Placeholder 10">
            <a:extLst>
              <a:ext uri="{FF2B5EF4-FFF2-40B4-BE49-F238E27FC236}">
                <a16:creationId xmlns:a16="http://schemas.microsoft.com/office/drawing/2014/main" id="{AD5E7AD6-3FE7-496D-9843-7876050EEC5A}"/>
              </a:ext>
            </a:extLst>
          </p:cNvPr>
          <p:cNvSpPr>
            <a:spLocks noGrp="1"/>
          </p:cNvSpPr>
          <p:nvPr>
            <p:ph type="pic" sz="quarter" idx="12" hasCustomPrompt="1"/>
          </p:nvPr>
        </p:nvSpPr>
        <p:spPr>
          <a:xfrm>
            <a:off x="8128000" y="0"/>
            <a:ext cx="4064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7353626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EED06E0B-A001-4267-B511-4F9FE466E158}"/>
              </a:ext>
            </a:extLst>
          </p:cNvPr>
          <p:cNvSpPr>
            <a:spLocks noGrp="1"/>
          </p:cNvSpPr>
          <p:nvPr>
            <p:ph type="pic" sz="quarter" idx="10" hasCustomPrompt="1"/>
          </p:nvPr>
        </p:nvSpPr>
        <p:spPr>
          <a:xfrm>
            <a:off x="609600" y="1770063"/>
            <a:ext cx="2322513" cy="508793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4" name="Picture Placeholder 6">
            <a:extLst>
              <a:ext uri="{FF2B5EF4-FFF2-40B4-BE49-F238E27FC236}">
                <a16:creationId xmlns:a16="http://schemas.microsoft.com/office/drawing/2014/main" id="{A5D49E73-5BDD-461A-BC8A-12DF4AF5BCFE}"/>
              </a:ext>
            </a:extLst>
          </p:cNvPr>
          <p:cNvSpPr>
            <a:spLocks noGrp="1"/>
          </p:cNvSpPr>
          <p:nvPr>
            <p:ph type="pic" sz="quarter" idx="11" hasCustomPrompt="1"/>
          </p:nvPr>
        </p:nvSpPr>
        <p:spPr>
          <a:xfrm>
            <a:off x="3076800" y="3033485"/>
            <a:ext cx="2322513" cy="382451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5" name="Picture Placeholder 6">
            <a:extLst>
              <a:ext uri="{FF2B5EF4-FFF2-40B4-BE49-F238E27FC236}">
                <a16:creationId xmlns:a16="http://schemas.microsoft.com/office/drawing/2014/main" id="{5BD8AD64-7418-400C-BB4A-1A2C21C70BD1}"/>
              </a:ext>
            </a:extLst>
          </p:cNvPr>
          <p:cNvSpPr>
            <a:spLocks noGrp="1"/>
          </p:cNvSpPr>
          <p:nvPr>
            <p:ph type="pic" sz="quarter" idx="12" hasCustomPrompt="1"/>
          </p:nvPr>
        </p:nvSpPr>
        <p:spPr>
          <a:xfrm>
            <a:off x="5544341" y="4571999"/>
            <a:ext cx="2322513" cy="2286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814172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D4FE115-DE97-414C-B6DE-77ACD31AA32C}"/>
              </a:ext>
            </a:extLst>
          </p:cNvPr>
          <p:cNvSpPr>
            <a:spLocks noGrp="1"/>
          </p:cNvSpPr>
          <p:nvPr>
            <p:ph type="pic" sz="quarter" idx="10" hasCustomPrompt="1"/>
          </p:nvPr>
        </p:nvSpPr>
        <p:spPr>
          <a:xfrm>
            <a:off x="2705100" y="0"/>
            <a:ext cx="1944688" cy="3362056"/>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D3668022-8C6A-452F-893D-4406462ABBA8}"/>
              </a:ext>
            </a:extLst>
          </p:cNvPr>
          <p:cNvSpPr>
            <a:spLocks noGrp="1"/>
          </p:cNvSpPr>
          <p:nvPr>
            <p:ph type="pic" sz="quarter" idx="11" hasCustomPrompt="1"/>
          </p:nvPr>
        </p:nvSpPr>
        <p:spPr>
          <a:xfrm>
            <a:off x="2705100" y="3495942"/>
            <a:ext cx="1944688" cy="3362056"/>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1BD3DA23-BC94-43DF-83D7-3B393E145D8B}"/>
              </a:ext>
            </a:extLst>
          </p:cNvPr>
          <p:cNvSpPr>
            <a:spLocks noGrp="1"/>
          </p:cNvSpPr>
          <p:nvPr>
            <p:ph type="pic" sz="quarter" idx="12" hasCustomPrompt="1"/>
          </p:nvPr>
        </p:nvSpPr>
        <p:spPr>
          <a:xfrm>
            <a:off x="4795306" y="1219200"/>
            <a:ext cx="1944688" cy="44196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1965651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D9FC87D-2409-4A6D-841B-EC17D3367166}"/>
              </a:ext>
            </a:extLst>
          </p:cNvPr>
          <p:cNvSpPr>
            <a:spLocks noGrp="1"/>
          </p:cNvSpPr>
          <p:nvPr>
            <p:ph type="pic" sz="quarter" idx="10" hasCustomPrompt="1"/>
          </p:nvPr>
        </p:nvSpPr>
        <p:spPr>
          <a:xfrm>
            <a:off x="-1" y="0"/>
            <a:ext cx="6095999"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A701B193-4DA1-41D9-A391-AC8598FCF07A}"/>
              </a:ext>
            </a:extLst>
          </p:cNvPr>
          <p:cNvSpPr>
            <a:spLocks noGrp="1"/>
          </p:cNvSpPr>
          <p:nvPr>
            <p:ph type="pic" sz="quarter" idx="11" hasCustomPrompt="1"/>
          </p:nvPr>
        </p:nvSpPr>
        <p:spPr>
          <a:xfrm>
            <a:off x="6095997" y="0"/>
            <a:ext cx="3048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7C8DE870-08B2-4BC9-B4FC-4C97D9D0096C}"/>
              </a:ext>
            </a:extLst>
          </p:cNvPr>
          <p:cNvSpPr>
            <a:spLocks noGrp="1"/>
          </p:cNvSpPr>
          <p:nvPr>
            <p:ph type="pic" sz="quarter" idx="12" hasCustomPrompt="1"/>
          </p:nvPr>
        </p:nvSpPr>
        <p:spPr>
          <a:xfrm>
            <a:off x="6095997" y="3429000"/>
            <a:ext cx="3048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7">
            <a:extLst>
              <a:ext uri="{FF2B5EF4-FFF2-40B4-BE49-F238E27FC236}">
                <a16:creationId xmlns:a16="http://schemas.microsoft.com/office/drawing/2014/main" id="{B1943573-61F0-4109-98DB-17CA0D50E3CC}"/>
              </a:ext>
            </a:extLst>
          </p:cNvPr>
          <p:cNvSpPr>
            <a:spLocks noGrp="1"/>
          </p:cNvSpPr>
          <p:nvPr>
            <p:ph type="pic" sz="quarter" idx="13" hasCustomPrompt="1"/>
          </p:nvPr>
        </p:nvSpPr>
        <p:spPr>
          <a:xfrm>
            <a:off x="9143995" y="0"/>
            <a:ext cx="3048000"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018404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F902F1F-202E-426B-B076-7E1EA874082F}"/>
              </a:ext>
            </a:extLst>
          </p:cNvPr>
          <p:cNvSpPr>
            <a:spLocks noGrp="1"/>
          </p:cNvSpPr>
          <p:nvPr>
            <p:ph type="pic" sz="quarter" idx="10" hasCustomPrompt="1"/>
          </p:nvPr>
        </p:nvSpPr>
        <p:spPr>
          <a:xfrm>
            <a:off x="6096000" y="0"/>
            <a:ext cx="6096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5">
            <a:extLst>
              <a:ext uri="{FF2B5EF4-FFF2-40B4-BE49-F238E27FC236}">
                <a16:creationId xmlns:a16="http://schemas.microsoft.com/office/drawing/2014/main" id="{0D2824A4-DA13-4E41-A993-536E8309F2FB}"/>
              </a:ext>
            </a:extLst>
          </p:cNvPr>
          <p:cNvSpPr>
            <a:spLocks noGrp="1"/>
          </p:cNvSpPr>
          <p:nvPr>
            <p:ph type="pic" sz="quarter" idx="11" hasCustomPrompt="1"/>
          </p:nvPr>
        </p:nvSpPr>
        <p:spPr>
          <a:xfrm>
            <a:off x="0" y="3429000"/>
            <a:ext cx="6096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8388599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07E76A8-988A-4EBB-B58C-FBD9EA983866}"/>
              </a:ext>
            </a:extLst>
          </p:cNvPr>
          <p:cNvSpPr>
            <a:spLocks noGrp="1"/>
          </p:cNvSpPr>
          <p:nvPr>
            <p:ph type="pic" sz="quarter" idx="10" hasCustomPrompt="1"/>
          </p:nvPr>
        </p:nvSpPr>
        <p:spPr>
          <a:xfrm>
            <a:off x="0" y="0"/>
            <a:ext cx="6096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5">
            <a:extLst>
              <a:ext uri="{FF2B5EF4-FFF2-40B4-BE49-F238E27FC236}">
                <a16:creationId xmlns:a16="http://schemas.microsoft.com/office/drawing/2014/main" id="{A2A42A48-4FFC-49D5-BB39-348202FD1EA7}"/>
              </a:ext>
            </a:extLst>
          </p:cNvPr>
          <p:cNvSpPr>
            <a:spLocks noGrp="1"/>
          </p:cNvSpPr>
          <p:nvPr>
            <p:ph type="pic" sz="quarter" idx="11" hasCustomPrompt="1"/>
          </p:nvPr>
        </p:nvSpPr>
        <p:spPr>
          <a:xfrm>
            <a:off x="6096000" y="3429000"/>
            <a:ext cx="6096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54272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BAD47FF-D42B-4D19-BE0D-8E1DA9BB3E7B}"/>
              </a:ext>
            </a:extLst>
          </p:cNvPr>
          <p:cNvSpPr>
            <a:spLocks noGrp="1"/>
          </p:cNvSpPr>
          <p:nvPr>
            <p:ph type="pic" sz="quarter" idx="10" hasCustomPrompt="1"/>
          </p:nvPr>
        </p:nvSpPr>
        <p:spPr>
          <a:xfrm>
            <a:off x="0" y="4789488"/>
            <a:ext cx="12192000" cy="206851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089053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81C018-8F24-4FD0-ADE9-F43133600BFD}"/>
              </a:ext>
            </a:extLst>
          </p:cNvPr>
          <p:cNvSpPr>
            <a:spLocks noGrp="1"/>
          </p:cNvSpPr>
          <p:nvPr>
            <p:ph type="pic" sz="quarter" idx="10" hasCustomPrompt="1"/>
          </p:nvPr>
        </p:nvSpPr>
        <p:spPr>
          <a:xfrm>
            <a:off x="0" y="3810000"/>
            <a:ext cx="3048000" cy="304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4562C539-5D02-4B6E-9CBA-1F72E801D86B}"/>
              </a:ext>
            </a:extLst>
          </p:cNvPr>
          <p:cNvSpPr>
            <a:spLocks noGrp="1"/>
          </p:cNvSpPr>
          <p:nvPr>
            <p:ph type="pic" sz="quarter" idx="11" hasCustomPrompt="1"/>
          </p:nvPr>
        </p:nvSpPr>
        <p:spPr>
          <a:xfrm>
            <a:off x="3048000" y="3810000"/>
            <a:ext cx="3048000" cy="304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BC0AE30F-30D1-4C9D-BD41-0C98982319E8}"/>
              </a:ext>
            </a:extLst>
          </p:cNvPr>
          <p:cNvSpPr>
            <a:spLocks noGrp="1"/>
          </p:cNvSpPr>
          <p:nvPr>
            <p:ph type="pic" sz="quarter" idx="12" hasCustomPrompt="1"/>
          </p:nvPr>
        </p:nvSpPr>
        <p:spPr>
          <a:xfrm>
            <a:off x="6096000" y="3810000"/>
            <a:ext cx="3048000" cy="304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7">
            <a:extLst>
              <a:ext uri="{FF2B5EF4-FFF2-40B4-BE49-F238E27FC236}">
                <a16:creationId xmlns:a16="http://schemas.microsoft.com/office/drawing/2014/main" id="{6E86868E-0314-435E-AE4A-D07B941695F4}"/>
              </a:ext>
            </a:extLst>
          </p:cNvPr>
          <p:cNvSpPr>
            <a:spLocks noGrp="1"/>
          </p:cNvSpPr>
          <p:nvPr>
            <p:ph type="pic" sz="quarter" idx="13" hasCustomPrompt="1"/>
          </p:nvPr>
        </p:nvSpPr>
        <p:spPr>
          <a:xfrm>
            <a:off x="9144000" y="3810000"/>
            <a:ext cx="3048000" cy="304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371480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6EEC7A9-184B-4F36-A99E-81C5F79D0AE4}"/>
              </a:ext>
            </a:extLst>
          </p:cNvPr>
          <p:cNvSpPr>
            <a:spLocks noGrp="1"/>
          </p:cNvSpPr>
          <p:nvPr>
            <p:ph type="pic" sz="quarter" idx="10" hasCustomPrompt="1"/>
          </p:nvPr>
        </p:nvSpPr>
        <p:spPr>
          <a:xfrm>
            <a:off x="1628774" y="289877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5" name="Picture Placeholder 13">
            <a:extLst>
              <a:ext uri="{FF2B5EF4-FFF2-40B4-BE49-F238E27FC236}">
                <a16:creationId xmlns:a16="http://schemas.microsoft.com/office/drawing/2014/main" id="{40754C6F-5847-4C5B-893E-91E70BFCD3DC}"/>
              </a:ext>
            </a:extLst>
          </p:cNvPr>
          <p:cNvSpPr>
            <a:spLocks noGrp="1"/>
          </p:cNvSpPr>
          <p:nvPr>
            <p:ph type="pic" sz="quarter" idx="11" hasCustomPrompt="1"/>
          </p:nvPr>
        </p:nvSpPr>
        <p:spPr>
          <a:xfrm>
            <a:off x="3442582" y="289877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6" name="Picture Placeholder 13">
            <a:extLst>
              <a:ext uri="{FF2B5EF4-FFF2-40B4-BE49-F238E27FC236}">
                <a16:creationId xmlns:a16="http://schemas.microsoft.com/office/drawing/2014/main" id="{8E05FFA8-6B6D-448B-8363-B462BD2D05FF}"/>
              </a:ext>
            </a:extLst>
          </p:cNvPr>
          <p:cNvSpPr>
            <a:spLocks noGrp="1"/>
          </p:cNvSpPr>
          <p:nvPr>
            <p:ph type="pic" sz="quarter" idx="12" hasCustomPrompt="1"/>
          </p:nvPr>
        </p:nvSpPr>
        <p:spPr>
          <a:xfrm>
            <a:off x="5256230" y="289877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7" name="Picture Placeholder 13">
            <a:extLst>
              <a:ext uri="{FF2B5EF4-FFF2-40B4-BE49-F238E27FC236}">
                <a16:creationId xmlns:a16="http://schemas.microsoft.com/office/drawing/2014/main" id="{66998C8D-A61E-430B-AB8C-4152C23241AE}"/>
              </a:ext>
            </a:extLst>
          </p:cNvPr>
          <p:cNvSpPr>
            <a:spLocks noGrp="1"/>
          </p:cNvSpPr>
          <p:nvPr>
            <p:ph type="pic" sz="quarter" idx="13" hasCustomPrompt="1"/>
          </p:nvPr>
        </p:nvSpPr>
        <p:spPr>
          <a:xfrm>
            <a:off x="7070361" y="289877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8" name="Picture Placeholder 13">
            <a:extLst>
              <a:ext uri="{FF2B5EF4-FFF2-40B4-BE49-F238E27FC236}">
                <a16:creationId xmlns:a16="http://schemas.microsoft.com/office/drawing/2014/main" id="{B4A89215-5281-4FAF-B45D-B0175D82471C}"/>
              </a:ext>
            </a:extLst>
          </p:cNvPr>
          <p:cNvSpPr>
            <a:spLocks noGrp="1"/>
          </p:cNvSpPr>
          <p:nvPr>
            <p:ph type="pic" sz="quarter" idx="14" hasCustomPrompt="1"/>
          </p:nvPr>
        </p:nvSpPr>
        <p:spPr>
          <a:xfrm>
            <a:off x="8884170" y="289877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19" name="Picture Placeholder 13">
            <a:extLst>
              <a:ext uri="{FF2B5EF4-FFF2-40B4-BE49-F238E27FC236}">
                <a16:creationId xmlns:a16="http://schemas.microsoft.com/office/drawing/2014/main" id="{B66226BB-2A0D-48C2-BE6B-53A45A680408}"/>
              </a:ext>
            </a:extLst>
          </p:cNvPr>
          <p:cNvSpPr>
            <a:spLocks noGrp="1"/>
          </p:cNvSpPr>
          <p:nvPr>
            <p:ph type="pic" sz="quarter" idx="15" hasCustomPrompt="1"/>
          </p:nvPr>
        </p:nvSpPr>
        <p:spPr>
          <a:xfrm>
            <a:off x="1628774" y="469668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20" name="Picture Placeholder 13">
            <a:extLst>
              <a:ext uri="{FF2B5EF4-FFF2-40B4-BE49-F238E27FC236}">
                <a16:creationId xmlns:a16="http://schemas.microsoft.com/office/drawing/2014/main" id="{E6F1E685-7201-4D39-9818-687162ADBD38}"/>
              </a:ext>
            </a:extLst>
          </p:cNvPr>
          <p:cNvSpPr>
            <a:spLocks noGrp="1"/>
          </p:cNvSpPr>
          <p:nvPr>
            <p:ph type="pic" sz="quarter" idx="16" hasCustomPrompt="1"/>
          </p:nvPr>
        </p:nvSpPr>
        <p:spPr>
          <a:xfrm>
            <a:off x="3442582" y="469668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21" name="Picture Placeholder 13">
            <a:extLst>
              <a:ext uri="{FF2B5EF4-FFF2-40B4-BE49-F238E27FC236}">
                <a16:creationId xmlns:a16="http://schemas.microsoft.com/office/drawing/2014/main" id="{00718470-EE74-46FC-81EE-4542F1393148}"/>
              </a:ext>
            </a:extLst>
          </p:cNvPr>
          <p:cNvSpPr>
            <a:spLocks noGrp="1"/>
          </p:cNvSpPr>
          <p:nvPr>
            <p:ph type="pic" sz="quarter" idx="17" hasCustomPrompt="1"/>
          </p:nvPr>
        </p:nvSpPr>
        <p:spPr>
          <a:xfrm>
            <a:off x="5256230" y="469668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22" name="Picture Placeholder 13">
            <a:extLst>
              <a:ext uri="{FF2B5EF4-FFF2-40B4-BE49-F238E27FC236}">
                <a16:creationId xmlns:a16="http://schemas.microsoft.com/office/drawing/2014/main" id="{7AE2A340-1EDE-4C29-A5FF-4AA93103B659}"/>
              </a:ext>
            </a:extLst>
          </p:cNvPr>
          <p:cNvSpPr>
            <a:spLocks noGrp="1"/>
          </p:cNvSpPr>
          <p:nvPr>
            <p:ph type="pic" sz="quarter" idx="18" hasCustomPrompt="1"/>
          </p:nvPr>
        </p:nvSpPr>
        <p:spPr>
          <a:xfrm>
            <a:off x="7070361" y="469668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23" name="Picture Placeholder 13">
            <a:extLst>
              <a:ext uri="{FF2B5EF4-FFF2-40B4-BE49-F238E27FC236}">
                <a16:creationId xmlns:a16="http://schemas.microsoft.com/office/drawing/2014/main" id="{3F059021-8BB6-4687-8725-6D71404AF0CB}"/>
              </a:ext>
            </a:extLst>
          </p:cNvPr>
          <p:cNvSpPr>
            <a:spLocks noGrp="1"/>
          </p:cNvSpPr>
          <p:nvPr>
            <p:ph type="pic" sz="quarter" idx="19" hasCustomPrompt="1"/>
          </p:nvPr>
        </p:nvSpPr>
        <p:spPr>
          <a:xfrm>
            <a:off x="8884170" y="4696685"/>
            <a:ext cx="1678897" cy="1677988"/>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Tree>
    <p:extLst>
      <p:ext uri="{BB962C8B-B14F-4D97-AF65-F5344CB8AC3E}">
        <p14:creationId xmlns:p14="http://schemas.microsoft.com/office/powerpoint/2010/main" val="818313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23F1CB2-AD99-4C6F-BEA2-236C52101FB9}"/>
              </a:ext>
            </a:extLst>
          </p:cNvPr>
          <p:cNvSpPr>
            <a:spLocks noGrp="1"/>
          </p:cNvSpPr>
          <p:nvPr>
            <p:ph type="pic" sz="quarter" idx="10" hasCustomPrompt="1"/>
          </p:nvPr>
        </p:nvSpPr>
        <p:spPr>
          <a:xfrm>
            <a:off x="0" y="1925638"/>
            <a:ext cx="4064000" cy="493236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1D848630-B771-405C-9FB4-F52770F3450E}"/>
              </a:ext>
            </a:extLst>
          </p:cNvPr>
          <p:cNvSpPr>
            <a:spLocks noGrp="1"/>
          </p:cNvSpPr>
          <p:nvPr>
            <p:ph type="pic" sz="quarter" idx="11" hasCustomPrompt="1"/>
          </p:nvPr>
        </p:nvSpPr>
        <p:spPr>
          <a:xfrm>
            <a:off x="4064000" y="1925638"/>
            <a:ext cx="4064000" cy="493236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7FC95FFE-A355-466B-8675-8D307EB30A20}"/>
              </a:ext>
            </a:extLst>
          </p:cNvPr>
          <p:cNvSpPr>
            <a:spLocks noGrp="1"/>
          </p:cNvSpPr>
          <p:nvPr>
            <p:ph type="pic" sz="quarter" idx="12" hasCustomPrompt="1"/>
          </p:nvPr>
        </p:nvSpPr>
        <p:spPr>
          <a:xfrm>
            <a:off x="8128000" y="1925638"/>
            <a:ext cx="4064000" cy="493236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6117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92402C39-029B-4273-8D98-F7AF1C8388EC}"/>
              </a:ext>
            </a:extLst>
          </p:cNvPr>
          <p:cNvSpPr>
            <a:spLocks noGrp="1"/>
          </p:cNvSpPr>
          <p:nvPr>
            <p:ph type="pic" sz="quarter" idx="10" hasCustomPrompt="1"/>
          </p:nvPr>
        </p:nvSpPr>
        <p:spPr>
          <a:xfrm>
            <a:off x="0" y="0"/>
            <a:ext cx="4064000" cy="493236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4" name="Picture Placeholder 7">
            <a:extLst>
              <a:ext uri="{FF2B5EF4-FFF2-40B4-BE49-F238E27FC236}">
                <a16:creationId xmlns:a16="http://schemas.microsoft.com/office/drawing/2014/main" id="{F8252BE8-7738-47B6-8F62-D5C955F6E559}"/>
              </a:ext>
            </a:extLst>
          </p:cNvPr>
          <p:cNvSpPr>
            <a:spLocks noGrp="1"/>
          </p:cNvSpPr>
          <p:nvPr>
            <p:ph type="pic" sz="quarter" idx="11" hasCustomPrompt="1"/>
          </p:nvPr>
        </p:nvSpPr>
        <p:spPr>
          <a:xfrm>
            <a:off x="4064000" y="0"/>
            <a:ext cx="4064000" cy="493236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5" name="Picture Placeholder 7">
            <a:extLst>
              <a:ext uri="{FF2B5EF4-FFF2-40B4-BE49-F238E27FC236}">
                <a16:creationId xmlns:a16="http://schemas.microsoft.com/office/drawing/2014/main" id="{AE117F14-633E-49EC-A46A-25B95832DFB0}"/>
              </a:ext>
            </a:extLst>
          </p:cNvPr>
          <p:cNvSpPr>
            <a:spLocks noGrp="1"/>
          </p:cNvSpPr>
          <p:nvPr>
            <p:ph type="pic" sz="quarter" idx="12" hasCustomPrompt="1"/>
          </p:nvPr>
        </p:nvSpPr>
        <p:spPr>
          <a:xfrm>
            <a:off x="8128000" y="0"/>
            <a:ext cx="4064000" cy="4932362"/>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769805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72737-C8F0-425D-925F-B01AFB9655A4}"/>
              </a:ext>
            </a:extLst>
          </p:cNvPr>
          <p:cNvSpPr>
            <a:spLocks noGrp="1"/>
          </p:cNvSpPr>
          <p:nvPr>
            <p:ph type="pic" sz="quarter" idx="10" hasCustomPrompt="1"/>
          </p:nvPr>
        </p:nvSpPr>
        <p:spPr>
          <a:xfrm>
            <a:off x="404813" y="776288"/>
            <a:ext cx="2593975" cy="25939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8">
            <a:extLst>
              <a:ext uri="{FF2B5EF4-FFF2-40B4-BE49-F238E27FC236}">
                <a16:creationId xmlns:a16="http://schemas.microsoft.com/office/drawing/2014/main" id="{3DD42FA7-A9BF-422F-87EA-928C0751DCEF}"/>
              </a:ext>
            </a:extLst>
          </p:cNvPr>
          <p:cNvSpPr>
            <a:spLocks noGrp="1"/>
          </p:cNvSpPr>
          <p:nvPr>
            <p:ph type="pic" sz="quarter" idx="11" hasCustomPrompt="1"/>
          </p:nvPr>
        </p:nvSpPr>
        <p:spPr>
          <a:xfrm>
            <a:off x="3117277" y="776288"/>
            <a:ext cx="2593975" cy="25939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8">
            <a:extLst>
              <a:ext uri="{FF2B5EF4-FFF2-40B4-BE49-F238E27FC236}">
                <a16:creationId xmlns:a16="http://schemas.microsoft.com/office/drawing/2014/main" id="{21C74CE1-540C-4094-8F86-CD411A27F6C5}"/>
              </a:ext>
            </a:extLst>
          </p:cNvPr>
          <p:cNvSpPr>
            <a:spLocks noGrp="1"/>
          </p:cNvSpPr>
          <p:nvPr>
            <p:ph type="pic" sz="quarter" idx="12" hasCustomPrompt="1"/>
          </p:nvPr>
        </p:nvSpPr>
        <p:spPr>
          <a:xfrm>
            <a:off x="404813" y="3487737"/>
            <a:ext cx="2593975" cy="25939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2" name="Picture Placeholder 8">
            <a:extLst>
              <a:ext uri="{FF2B5EF4-FFF2-40B4-BE49-F238E27FC236}">
                <a16:creationId xmlns:a16="http://schemas.microsoft.com/office/drawing/2014/main" id="{6B65CE2E-1886-4D28-957C-B44DAF004811}"/>
              </a:ext>
            </a:extLst>
          </p:cNvPr>
          <p:cNvSpPr>
            <a:spLocks noGrp="1"/>
          </p:cNvSpPr>
          <p:nvPr>
            <p:ph type="pic" sz="quarter" idx="13" hasCustomPrompt="1"/>
          </p:nvPr>
        </p:nvSpPr>
        <p:spPr>
          <a:xfrm>
            <a:off x="3117277" y="3487737"/>
            <a:ext cx="2593975" cy="25939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3393206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98D6104-3013-4FA6-8A4F-698DEE1CC5DF}"/>
              </a:ext>
            </a:extLst>
          </p:cNvPr>
          <p:cNvSpPr>
            <a:spLocks noGrp="1"/>
          </p:cNvSpPr>
          <p:nvPr>
            <p:ph type="pic" sz="quarter" idx="10" hasCustomPrompt="1"/>
          </p:nvPr>
        </p:nvSpPr>
        <p:spPr>
          <a:xfrm>
            <a:off x="3875088" y="1209675"/>
            <a:ext cx="2146300" cy="214788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8">
            <a:extLst>
              <a:ext uri="{FF2B5EF4-FFF2-40B4-BE49-F238E27FC236}">
                <a16:creationId xmlns:a16="http://schemas.microsoft.com/office/drawing/2014/main" id="{10A3E45E-2AD4-46BD-9902-9CC0082CDF52}"/>
              </a:ext>
            </a:extLst>
          </p:cNvPr>
          <p:cNvSpPr>
            <a:spLocks noGrp="1"/>
          </p:cNvSpPr>
          <p:nvPr>
            <p:ph type="pic" sz="quarter" idx="11" hasCustomPrompt="1"/>
          </p:nvPr>
        </p:nvSpPr>
        <p:spPr>
          <a:xfrm>
            <a:off x="6170557" y="1209675"/>
            <a:ext cx="2146300" cy="214788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8">
            <a:extLst>
              <a:ext uri="{FF2B5EF4-FFF2-40B4-BE49-F238E27FC236}">
                <a16:creationId xmlns:a16="http://schemas.microsoft.com/office/drawing/2014/main" id="{2EAA697B-3720-4BF1-9277-F1AE1CA1D4BE}"/>
              </a:ext>
            </a:extLst>
          </p:cNvPr>
          <p:cNvSpPr>
            <a:spLocks noGrp="1"/>
          </p:cNvSpPr>
          <p:nvPr>
            <p:ph type="pic" sz="quarter" idx="12" hasCustomPrompt="1"/>
          </p:nvPr>
        </p:nvSpPr>
        <p:spPr>
          <a:xfrm>
            <a:off x="3875088" y="3500438"/>
            <a:ext cx="2146300" cy="214788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2" name="Picture Placeholder 8">
            <a:extLst>
              <a:ext uri="{FF2B5EF4-FFF2-40B4-BE49-F238E27FC236}">
                <a16:creationId xmlns:a16="http://schemas.microsoft.com/office/drawing/2014/main" id="{F4E23F2D-8F4A-43B2-9A13-686C67122B97}"/>
              </a:ext>
            </a:extLst>
          </p:cNvPr>
          <p:cNvSpPr>
            <a:spLocks noGrp="1"/>
          </p:cNvSpPr>
          <p:nvPr>
            <p:ph type="pic" sz="quarter" idx="13" hasCustomPrompt="1"/>
          </p:nvPr>
        </p:nvSpPr>
        <p:spPr>
          <a:xfrm>
            <a:off x="6170557" y="3500438"/>
            <a:ext cx="2146300" cy="214788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1051399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020FA1B-3213-4D00-AD3C-5D1D84DC1659}"/>
              </a:ext>
            </a:extLst>
          </p:cNvPr>
          <p:cNvSpPr>
            <a:spLocks noGrp="1"/>
          </p:cNvSpPr>
          <p:nvPr>
            <p:ph type="pic" sz="quarter" idx="10" hasCustomPrompt="1"/>
          </p:nvPr>
        </p:nvSpPr>
        <p:spPr>
          <a:xfrm>
            <a:off x="0" y="2803525"/>
            <a:ext cx="2757488" cy="40544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8" name="Picture Placeholder 6">
            <a:extLst>
              <a:ext uri="{FF2B5EF4-FFF2-40B4-BE49-F238E27FC236}">
                <a16:creationId xmlns:a16="http://schemas.microsoft.com/office/drawing/2014/main" id="{8BD4F0E2-07BC-44C6-A702-134A98C5DC02}"/>
              </a:ext>
            </a:extLst>
          </p:cNvPr>
          <p:cNvSpPr>
            <a:spLocks noGrp="1"/>
          </p:cNvSpPr>
          <p:nvPr>
            <p:ph type="pic" sz="quarter" idx="11" hasCustomPrompt="1"/>
          </p:nvPr>
        </p:nvSpPr>
        <p:spPr>
          <a:xfrm>
            <a:off x="2758188" y="2803525"/>
            <a:ext cx="4716204" cy="40544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611D90F9-D59F-4FDF-87D2-A64890A2A492}"/>
              </a:ext>
            </a:extLst>
          </p:cNvPr>
          <p:cNvSpPr>
            <a:spLocks noGrp="1"/>
          </p:cNvSpPr>
          <p:nvPr>
            <p:ph type="pic" sz="quarter" idx="12" hasCustomPrompt="1"/>
          </p:nvPr>
        </p:nvSpPr>
        <p:spPr>
          <a:xfrm>
            <a:off x="7474392" y="2803525"/>
            <a:ext cx="4716204" cy="40544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5673773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C28A68E-32E2-4698-BFCD-26A5E283BB44}"/>
              </a:ext>
            </a:extLst>
          </p:cNvPr>
          <p:cNvSpPr>
            <a:spLocks noGrp="1"/>
          </p:cNvSpPr>
          <p:nvPr>
            <p:ph type="pic" sz="quarter" idx="10" hasCustomPrompt="1"/>
          </p:nvPr>
        </p:nvSpPr>
        <p:spPr>
          <a:xfrm>
            <a:off x="3705569" y="1551483"/>
            <a:ext cx="2782174" cy="2398424"/>
          </a:xfrm>
          <a:custGeom>
            <a:avLst/>
            <a:gdLst>
              <a:gd name="connsiteX0" fmla="*/ 599607 w 2782174"/>
              <a:gd name="connsiteY0" fmla="*/ 0 h 2398424"/>
              <a:gd name="connsiteX1" fmla="*/ 2182568 w 2782174"/>
              <a:gd name="connsiteY1" fmla="*/ 0 h 2398424"/>
              <a:gd name="connsiteX2" fmla="*/ 2782174 w 2782174"/>
              <a:gd name="connsiteY2" fmla="*/ 1199212 h 2398424"/>
              <a:gd name="connsiteX3" fmla="*/ 2182568 w 2782174"/>
              <a:gd name="connsiteY3" fmla="*/ 2398424 h 2398424"/>
              <a:gd name="connsiteX4" fmla="*/ 599607 w 2782174"/>
              <a:gd name="connsiteY4" fmla="*/ 2398424 h 2398424"/>
              <a:gd name="connsiteX5" fmla="*/ 0 w 2782174"/>
              <a:gd name="connsiteY5" fmla="*/ 1199212 h 23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174" h="2398424">
                <a:moveTo>
                  <a:pt x="599607" y="0"/>
                </a:moveTo>
                <a:lnTo>
                  <a:pt x="2182568" y="0"/>
                </a:lnTo>
                <a:lnTo>
                  <a:pt x="2782174" y="1199212"/>
                </a:lnTo>
                <a:lnTo>
                  <a:pt x="2182568" y="2398424"/>
                </a:lnTo>
                <a:lnTo>
                  <a:pt x="599607" y="2398424"/>
                </a:lnTo>
                <a:lnTo>
                  <a:pt x="0" y="1199212"/>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1" name="Picture Placeholder 10">
            <a:extLst>
              <a:ext uri="{FF2B5EF4-FFF2-40B4-BE49-F238E27FC236}">
                <a16:creationId xmlns:a16="http://schemas.microsoft.com/office/drawing/2014/main" id="{902AC203-EF84-4EA0-9BD7-AFE2546BB17A}"/>
              </a:ext>
            </a:extLst>
          </p:cNvPr>
          <p:cNvSpPr>
            <a:spLocks noGrp="1"/>
          </p:cNvSpPr>
          <p:nvPr>
            <p:ph type="pic" sz="quarter" idx="11" hasCustomPrompt="1"/>
          </p:nvPr>
        </p:nvSpPr>
        <p:spPr>
          <a:xfrm>
            <a:off x="6014055" y="284816"/>
            <a:ext cx="2782174" cy="2398424"/>
          </a:xfrm>
          <a:custGeom>
            <a:avLst/>
            <a:gdLst>
              <a:gd name="connsiteX0" fmla="*/ 599607 w 2782174"/>
              <a:gd name="connsiteY0" fmla="*/ 0 h 2398424"/>
              <a:gd name="connsiteX1" fmla="*/ 2182568 w 2782174"/>
              <a:gd name="connsiteY1" fmla="*/ 0 h 2398424"/>
              <a:gd name="connsiteX2" fmla="*/ 2782174 w 2782174"/>
              <a:gd name="connsiteY2" fmla="*/ 1199212 h 2398424"/>
              <a:gd name="connsiteX3" fmla="*/ 2182568 w 2782174"/>
              <a:gd name="connsiteY3" fmla="*/ 2398424 h 2398424"/>
              <a:gd name="connsiteX4" fmla="*/ 599607 w 2782174"/>
              <a:gd name="connsiteY4" fmla="*/ 2398424 h 2398424"/>
              <a:gd name="connsiteX5" fmla="*/ 0 w 2782174"/>
              <a:gd name="connsiteY5" fmla="*/ 1199212 h 23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174" h="2398424">
                <a:moveTo>
                  <a:pt x="599607" y="0"/>
                </a:moveTo>
                <a:lnTo>
                  <a:pt x="2182568" y="0"/>
                </a:lnTo>
                <a:lnTo>
                  <a:pt x="2782174" y="1199212"/>
                </a:lnTo>
                <a:lnTo>
                  <a:pt x="2182568" y="2398424"/>
                </a:lnTo>
                <a:lnTo>
                  <a:pt x="599607" y="2398424"/>
                </a:lnTo>
                <a:lnTo>
                  <a:pt x="0" y="1199212"/>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2" name="Picture Placeholder 11">
            <a:extLst>
              <a:ext uri="{FF2B5EF4-FFF2-40B4-BE49-F238E27FC236}">
                <a16:creationId xmlns:a16="http://schemas.microsoft.com/office/drawing/2014/main" id="{272AB5C1-4CA1-471C-8205-E384083856AF}"/>
              </a:ext>
            </a:extLst>
          </p:cNvPr>
          <p:cNvSpPr>
            <a:spLocks noGrp="1"/>
          </p:cNvSpPr>
          <p:nvPr>
            <p:ph type="pic" sz="quarter" idx="12" hasCustomPrompt="1"/>
          </p:nvPr>
        </p:nvSpPr>
        <p:spPr>
          <a:xfrm>
            <a:off x="6014055" y="2818150"/>
            <a:ext cx="2782174" cy="2398424"/>
          </a:xfrm>
          <a:custGeom>
            <a:avLst/>
            <a:gdLst>
              <a:gd name="connsiteX0" fmla="*/ 599607 w 2782174"/>
              <a:gd name="connsiteY0" fmla="*/ 0 h 2398424"/>
              <a:gd name="connsiteX1" fmla="*/ 2182568 w 2782174"/>
              <a:gd name="connsiteY1" fmla="*/ 0 h 2398424"/>
              <a:gd name="connsiteX2" fmla="*/ 2782174 w 2782174"/>
              <a:gd name="connsiteY2" fmla="*/ 1199212 h 2398424"/>
              <a:gd name="connsiteX3" fmla="*/ 2182568 w 2782174"/>
              <a:gd name="connsiteY3" fmla="*/ 2398424 h 2398424"/>
              <a:gd name="connsiteX4" fmla="*/ 599607 w 2782174"/>
              <a:gd name="connsiteY4" fmla="*/ 2398424 h 2398424"/>
              <a:gd name="connsiteX5" fmla="*/ 0 w 2782174"/>
              <a:gd name="connsiteY5" fmla="*/ 1199212 h 23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174" h="2398424">
                <a:moveTo>
                  <a:pt x="599607" y="0"/>
                </a:moveTo>
                <a:lnTo>
                  <a:pt x="2182568" y="0"/>
                </a:lnTo>
                <a:lnTo>
                  <a:pt x="2782174" y="1199212"/>
                </a:lnTo>
                <a:lnTo>
                  <a:pt x="2182568" y="2398424"/>
                </a:lnTo>
                <a:lnTo>
                  <a:pt x="599607" y="2398424"/>
                </a:lnTo>
                <a:lnTo>
                  <a:pt x="0" y="1199212"/>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3" name="Picture Placeholder 12">
            <a:extLst>
              <a:ext uri="{FF2B5EF4-FFF2-40B4-BE49-F238E27FC236}">
                <a16:creationId xmlns:a16="http://schemas.microsoft.com/office/drawing/2014/main" id="{EA1426A7-9844-43A3-A3EE-55A2B4660AE5}"/>
              </a:ext>
            </a:extLst>
          </p:cNvPr>
          <p:cNvSpPr>
            <a:spLocks noGrp="1"/>
          </p:cNvSpPr>
          <p:nvPr>
            <p:ph type="pic" sz="quarter" idx="13" hasCustomPrompt="1"/>
          </p:nvPr>
        </p:nvSpPr>
        <p:spPr>
          <a:xfrm>
            <a:off x="8337055" y="1543038"/>
            <a:ext cx="2782174" cy="2398424"/>
          </a:xfrm>
          <a:custGeom>
            <a:avLst/>
            <a:gdLst>
              <a:gd name="connsiteX0" fmla="*/ 599607 w 2782174"/>
              <a:gd name="connsiteY0" fmla="*/ 0 h 2398424"/>
              <a:gd name="connsiteX1" fmla="*/ 2182568 w 2782174"/>
              <a:gd name="connsiteY1" fmla="*/ 0 h 2398424"/>
              <a:gd name="connsiteX2" fmla="*/ 2782174 w 2782174"/>
              <a:gd name="connsiteY2" fmla="*/ 1199212 h 2398424"/>
              <a:gd name="connsiteX3" fmla="*/ 2182568 w 2782174"/>
              <a:gd name="connsiteY3" fmla="*/ 2398424 h 2398424"/>
              <a:gd name="connsiteX4" fmla="*/ 599607 w 2782174"/>
              <a:gd name="connsiteY4" fmla="*/ 2398424 h 2398424"/>
              <a:gd name="connsiteX5" fmla="*/ 0 w 2782174"/>
              <a:gd name="connsiteY5" fmla="*/ 1199212 h 23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174" h="2398424">
                <a:moveTo>
                  <a:pt x="599607" y="0"/>
                </a:moveTo>
                <a:lnTo>
                  <a:pt x="2182568" y="0"/>
                </a:lnTo>
                <a:lnTo>
                  <a:pt x="2782174" y="1199212"/>
                </a:lnTo>
                <a:lnTo>
                  <a:pt x="2182568" y="2398424"/>
                </a:lnTo>
                <a:lnTo>
                  <a:pt x="599607" y="2398424"/>
                </a:lnTo>
                <a:lnTo>
                  <a:pt x="0" y="1199212"/>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
        <p:nvSpPr>
          <p:cNvPr id="14" name="Picture Placeholder 13">
            <a:extLst>
              <a:ext uri="{FF2B5EF4-FFF2-40B4-BE49-F238E27FC236}">
                <a16:creationId xmlns:a16="http://schemas.microsoft.com/office/drawing/2014/main" id="{3B31E9F6-AEF6-41BA-91F1-4610C540FFCB}"/>
              </a:ext>
            </a:extLst>
          </p:cNvPr>
          <p:cNvSpPr>
            <a:spLocks noGrp="1"/>
          </p:cNvSpPr>
          <p:nvPr>
            <p:ph type="pic" sz="quarter" idx="14" hasCustomPrompt="1"/>
          </p:nvPr>
        </p:nvSpPr>
        <p:spPr>
          <a:xfrm>
            <a:off x="8337055" y="4076372"/>
            <a:ext cx="2782174" cy="2398424"/>
          </a:xfrm>
          <a:custGeom>
            <a:avLst/>
            <a:gdLst>
              <a:gd name="connsiteX0" fmla="*/ 599607 w 2782174"/>
              <a:gd name="connsiteY0" fmla="*/ 0 h 2398424"/>
              <a:gd name="connsiteX1" fmla="*/ 2182568 w 2782174"/>
              <a:gd name="connsiteY1" fmla="*/ 0 h 2398424"/>
              <a:gd name="connsiteX2" fmla="*/ 2782174 w 2782174"/>
              <a:gd name="connsiteY2" fmla="*/ 1199212 h 2398424"/>
              <a:gd name="connsiteX3" fmla="*/ 2182568 w 2782174"/>
              <a:gd name="connsiteY3" fmla="*/ 2398424 h 2398424"/>
              <a:gd name="connsiteX4" fmla="*/ 599607 w 2782174"/>
              <a:gd name="connsiteY4" fmla="*/ 2398424 h 2398424"/>
              <a:gd name="connsiteX5" fmla="*/ 0 w 2782174"/>
              <a:gd name="connsiteY5" fmla="*/ 1199212 h 23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2174" h="2398424">
                <a:moveTo>
                  <a:pt x="599607" y="0"/>
                </a:moveTo>
                <a:lnTo>
                  <a:pt x="2182568" y="0"/>
                </a:lnTo>
                <a:lnTo>
                  <a:pt x="2782174" y="1199212"/>
                </a:lnTo>
                <a:lnTo>
                  <a:pt x="2182568" y="2398424"/>
                </a:lnTo>
                <a:lnTo>
                  <a:pt x="599607" y="2398424"/>
                </a:lnTo>
                <a:lnTo>
                  <a:pt x="0" y="1199212"/>
                </a:lnTo>
                <a:close/>
              </a:path>
            </a:pathLst>
          </a:custGeom>
          <a:pattFill prst="pct5">
            <a:fgClr>
              <a:schemeClr val="accent1"/>
            </a:fgClr>
            <a:bgClr>
              <a:schemeClr val="bg1"/>
            </a:bgClr>
          </a:pattFill>
        </p:spPr>
        <p:txBody>
          <a:bodyPr wrap="square" anchor="ctr">
            <a:noAutofit/>
          </a:bodyP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13542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97981A1-E279-4156-8E9C-792F3606B982}"/>
              </a:ext>
            </a:extLst>
          </p:cNvPr>
          <p:cNvSpPr>
            <a:spLocks noGrp="1"/>
          </p:cNvSpPr>
          <p:nvPr>
            <p:ph type="pic" sz="quarter" idx="10" hasCustomPrompt="1"/>
          </p:nvPr>
        </p:nvSpPr>
        <p:spPr>
          <a:xfrm>
            <a:off x="1713139" y="1698399"/>
            <a:ext cx="3744913" cy="224948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5932545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6C2EC9-8EB8-4123-9A62-2FB654FD8801}"/>
              </a:ext>
            </a:extLst>
          </p:cNvPr>
          <p:cNvSpPr>
            <a:spLocks noGrp="1"/>
          </p:cNvSpPr>
          <p:nvPr>
            <p:ph type="pic" sz="quarter" idx="10" hasCustomPrompt="1"/>
          </p:nvPr>
        </p:nvSpPr>
        <p:spPr>
          <a:xfrm>
            <a:off x="5094514" y="1625827"/>
            <a:ext cx="2700338" cy="36131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15545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A5B500B-FFB7-45E5-AF82-00B1D53C9708}"/>
              </a:ext>
            </a:extLst>
          </p:cNvPr>
          <p:cNvSpPr>
            <a:spLocks noGrp="1"/>
          </p:cNvSpPr>
          <p:nvPr>
            <p:ph type="pic" sz="quarter" idx="10" hasCustomPrompt="1"/>
          </p:nvPr>
        </p:nvSpPr>
        <p:spPr>
          <a:xfrm>
            <a:off x="0" y="0"/>
            <a:ext cx="6894513"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577875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F071B9F-08B6-4A71-BA4B-0BDE64438B95}"/>
              </a:ext>
            </a:extLst>
          </p:cNvPr>
          <p:cNvSpPr>
            <a:spLocks noGrp="1"/>
          </p:cNvSpPr>
          <p:nvPr>
            <p:ph type="pic" sz="quarter" idx="10" hasCustomPrompt="1"/>
          </p:nvPr>
        </p:nvSpPr>
        <p:spPr>
          <a:xfrm>
            <a:off x="4397375" y="1785938"/>
            <a:ext cx="2003425" cy="35845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623031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C84A5EE-8410-4028-97AA-14DEE968945A}"/>
              </a:ext>
            </a:extLst>
          </p:cNvPr>
          <p:cNvSpPr>
            <a:spLocks noGrp="1"/>
          </p:cNvSpPr>
          <p:nvPr>
            <p:ph type="pic" sz="quarter" idx="10" hasCustomPrompt="1"/>
          </p:nvPr>
        </p:nvSpPr>
        <p:spPr>
          <a:xfrm>
            <a:off x="4095750" y="2065338"/>
            <a:ext cx="3327400" cy="20605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891876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273666-5870-4530-87B7-AAE64C5B89AB}"/>
              </a:ext>
            </a:extLst>
          </p:cNvPr>
          <p:cNvSpPr>
            <a:spLocks noGrp="1"/>
          </p:cNvSpPr>
          <p:nvPr>
            <p:ph type="pic" sz="quarter" idx="10" hasCustomPrompt="1"/>
          </p:nvPr>
        </p:nvSpPr>
        <p:spPr>
          <a:xfrm>
            <a:off x="2946401" y="1814739"/>
            <a:ext cx="1814286" cy="322103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168569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755CE7-F55A-43C2-89E9-4904C854BEB4}"/>
              </a:ext>
            </a:extLst>
          </p:cNvPr>
          <p:cNvSpPr>
            <a:spLocks noGrp="1"/>
          </p:cNvSpPr>
          <p:nvPr>
            <p:ph type="pic" sz="quarter" idx="10" hasCustomPrompt="1"/>
          </p:nvPr>
        </p:nvSpPr>
        <p:spPr>
          <a:xfrm>
            <a:off x="-319088" y="3541713"/>
            <a:ext cx="6211888" cy="35115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0734297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264821-89E3-45EF-97EA-159132768423}"/>
              </a:ext>
            </a:extLst>
          </p:cNvPr>
          <p:cNvSpPr>
            <a:spLocks noGrp="1"/>
          </p:cNvSpPr>
          <p:nvPr>
            <p:ph type="pic" sz="quarter" idx="10" hasCustomPrompt="1"/>
          </p:nvPr>
        </p:nvSpPr>
        <p:spPr>
          <a:xfrm>
            <a:off x="1176338" y="1684338"/>
            <a:ext cx="4310062" cy="245268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6402861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5D78EF0-6235-47F9-B45C-EBDF748F3C0D}"/>
              </a:ext>
            </a:extLst>
          </p:cNvPr>
          <p:cNvSpPr>
            <a:spLocks noGrp="1"/>
          </p:cNvSpPr>
          <p:nvPr>
            <p:ph type="pic" sz="quarter" idx="10" hasCustomPrompt="1"/>
          </p:nvPr>
        </p:nvSpPr>
        <p:spPr>
          <a:xfrm>
            <a:off x="7662863" y="871538"/>
            <a:ext cx="3817937" cy="50641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5353456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2115F74-418F-4209-BBCC-90AE5916C2B5}"/>
              </a:ext>
            </a:extLst>
          </p:cNvPr>
          <p:cNvSpPr>
            <a:spLocks noGrp="1"/>
          </p:cNvSpPr>
          <p:nvPr>
            <p:ph type="pic" sz="quarter" idx="10" hasCustomPrompt="1"/>
          </p:nvPr>
        </p:nvSpPr>
        <p:spPr>
          <a:xfrm>
            <a:off x="5951538" y="1422400"/>
            <a:ext cx="2249487" cy="39909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696543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5521043-DD72-421F-94CB-4268F1807CA6}"/>
              </a:ext>
            </a:extLst>
          </p:cNvPr>
          <p:cNvSpPr>
            <a:spLocks noGrp="1"/>
          </p:cNvSpPr>
          <p:nvPr>
            <p:ph type="pic" sz="quarter" idx="10" hasCustomPrompt="1"/>
          </p:nvPr>
        </p:nvSpPr>
        <p:spPr>
          <a:xfrm>
            <a:off x="6632575" y="652463"/>
            <a:ext cx="3948113" cy="29464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4358675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103BB4A-B0D7-41D0-9BF4-3E5214CBE2F6}"/>
              </a:ext>
            </a:extLst>
          </p:cNvPr>
          <p:cNvSpPr>
            <a:spLocks noGrp="1"/>
          </p:cNvSpPr>
          <p:nvPr>
            <p:ph type="pic" sz="quarter" idx="10" hasCustomPrompt="1"/>
          </p:nvPr>
        </p:nvSpPr>
        <p:spPr>
          <a:xfrm>
            <a:off x="1285875" y="2630488"/>
            <a:ext cx="2665593" cy="149383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4" name="Picture Placeholder 12">
            <a:extLst>
              <a:ext uri="{FF2B5EF4-FFF2-40B4-BE49-F238E27FC236}">
                <a16:creationId xmlns:a16="http://schemas.microsoft.com/office/drawing/2014/main" id="{AEB23288-F0A5-4A28-A876-E883517D6109}"/>
              </a:ext>
            </a:extLst>
          </p:cNvPr>
          <p:cNvSpPr>
            <a:spLocks noGrp="1"/>
          </p:cNvSpPr>
          <p:nvPr>
            <p:ph type="pic" sz="quarter" idx="11" hasCustomPrompt="1"/>
          </p:nvPr>
        </p:nvSpPr>
        <p:spPr>
          <a:xfrm>
            <a:off x="4761228" y="2630488"/>
            <a:ext cx="2665593" cy="149383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5" name="Picture Placeholder 12">
            <a:extLst>
              <a:ext uri="{FF2B5EF4-FFF2-40B4-BE49-F238E27FC236}">
                <a16:creationId xmlns:a16="http://schemas.microsoft.com/office/drawing/2014/main" id="{51365C3D-1973-427F-AB79-C95B68086346}"/>
              </a:ext>
            </a:extLst>
          </p:cNvPr>
          <p:cNvSpPr>
            <a:spLocks noGrp="1"/>
          </p:cNvSpPr>
          <p:nvPr>
            <p:ph type="pic" sz="quarter" idx="12" hasCustomPrompt="1"/>
          </p:nvPr>
        </p:nvSpPr>
        <p:spPr>
          <a:xfrm>
            <a:off x="8234994" y="2630488"/>
            <a:ext cx="2665593" cy="1493837"/>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5100697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8A85DAC-4F21-4814-9B6C-47112ABDFDAC}"/>
              </a:ext>
            </a:extLst>
          </p:cNvPr>
          <p:cNvSpPr>
            <a:spLocks noGrp="1"/>
          </p:cNvSpPr>
          <p:nvPr>
            <p:ph type="pic" sz="quarter" idx="10" hasCustomPrompt="1"/>
          </p:nvPr>
        </p:nvSpPr>
        <p:spPr>
          <a:xfrm>
            <a:off x="6154056" y="-566738"/>
            <a:ext cx="2017713" cy="3556001"/>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9" name="Picture Placeholder 7">
            <a:extLst>
              <a:ext uri="{FF2B5EF4-FFF2-40B4-BE49-F238E27FC236}">
                <a16:creationId xmlns:a16="http://schemas.microsoft.com/office/drawing/2014/main" id="{F3AD52BD-DFD6-4A8D-BFA5-2B0BE2BBA6E7}"/>
              </a:ext>
            </a:extLst>
          </p:cNvPr>
          <p:cNvSpPr>
            <a:spLocks noGrp="1"/>
          </p:cNvSpPr>
          <p:nvPr>
            <p:ph type="pic" sz="quarter" idx="11" hasCustomPrompt="1"/>
          </p:nvPr>
        </p:nvSpPr>
        <p:spPr>
          <a:xfrm>
            <a:off x="6154056" y="4306778"/>
            <a:ext cx="2017713" cy="3556001"/>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0" name="Picture Placeholder 7">
            <a:extLst>
              <a:ext uri="{FF2B5EF4-FFF2-40B4-BE49-F238E27FC236}">
                <a16:creationId xmlns:a16="http://schemas.microsoft.com/office/drawing/2014/main" id="{8A3D73EF-100B-46AD-B9FB-7D106FDE25E7}"/>
              </a:ext>
            </a:extLst>
          </p:cNvPr>
          <p:cNvSpPr>
            <a:spLocks noGrp="1"/>
          </p:cNvSpPr>
          <p:nvPr>
            <p:ph type="pic" sz="quarter" idx="12" hasCustomPrompt="1"/>
          </p:nvPr>
        </p:nvSpPr>
        <p:spPr>
          <a:xfrm>
            <a:off x="8781142" y="2679964"/>
            <a:ext cx="2017713" cy="3556001"/>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1" name="Picture Placeholder 7">
            <a:extLst>
              <a:ext uri="{FF2B5EF4-FFF2-40B4-BE49-F238E27FC236}">
                <a16:creationId xmlns:a16="http://schemas.microsoft.com/office/drawing/2014/main" id="{7B267E4C-F23C-442D-B12D-4B5DFED5C770}"/>
              </a:ext>
            </a:extLst>
          </p:cNvPr>
          <p:cNvSpPr>
            <a:spLocks noGrp="1"/>
          </p:cNvSpPr>
          <p:nvPr>
            <p:ph type="pic" sz="quarter" idx="13" hasCustomPrompt="1"/>
          </p:nvPr>
        </p:nvSpPr>
        <p:spPr>
          <a:xfrm>
            <a:off x="8781142" y="-2176849"/>
            <a:ext cx="2017713" cy="3556001"/>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941092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73A022-501D-47C7-AB7D-945D86A6C63A}"/>
              </a:ext>
            </a:extLst>
          </p:cNvPr>
          <p:cNvSpPr>
            <a:spLocks noGrp="1"/>
          </p:cNvSpPr>
          <p:nvPr>
            <p:ph type="pic" sz="quarter" idx="10" hasCustomPrompt="1"/>
          </p:nvPr>
        </p:nvSpPr>
        <p:spPr>
          <a:xfrm>
            <a:off x="0" y="0"/>
            <a:ext cx="2220686"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7" name="Picture Placeholder 5">
            <a:extLst>
              <a:ext uri="{FF2B5EF4-FFF2-40B4-BE49-F238E27FC236}">
                <a16:creationId xmlns:a16="http://schemas.microsoft.com/office/drawing/2014/main" id="{C00125BF-FA24-40FC-AA0A-83E35F8EB004}"/>
              </a:ext>
            </a:extLst>
          </p:cNvPr>
          <p:cNvSpPr>
            <a:spLocks noGrp="1"/>
          </p:cNvSpPr>
          <p:nvPr>
            <p:ph type="pic" sz="quarter" idx="11" hasCustomPrompt="1"/>
          </p:nvPr>
        </p:nvSpPr>
        <p:spPr>
          <a:xfrm>
            <a:off x="9971314" y="0"/>
            <a:ext cx="2220686" cy="6858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658259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2C28AE2B-8199-42E0-9158-006DDF0DDB5B}"/>
              </a:ext>
            </a:extLst>
          </p:cNvPr>
          <p:cNvSpPr>
            <a:spLocks noGrp="1"/>
          </p:cNvSpPr>
          <p:nvPr>
            <p:ph type="pic" sz="quarter" idx="11" hasCustomPrompt="1"/>
          </p:nvPr>
        </p:nvSpPr>
        <p:spPr>
          <a:xfrm>
            <a:off x="4427220" y="2147221"/>
            <a:ext cx="1439168" cy="2562571"/>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9" name="Picture Placeholder 6">
            <a:extLst>
              <a:ext uri="{FF2B5EF4-FFF2-40B4-BE49-F238E27FC236}">
                <a16:creationId xmlns:a16="http://schemas.microsoft.com/office/drawing/2014/main" id="{412328C9-5166-449A-B41E-4C7EBCBF0977}"/>
              </a:ext>
            </a:extLst>
          </p:cNvPr>
          <p:cNvSpPr>
            <a:spLocks noGrp="1"/>
          </p:cNvSpPr>
          <p:nvPr>
            <p:ph type="pic" sz="quarter" idx="12" hasCustomPrompt="1"/>
          </p:nvPr>
        </p:nvSpPr>
        <p:spPr>
          <a:xfrm>
            <a:off x="952500" y="2147221"/>
            <a:ext cx="1439168" cy="2562571"/>
          </a:xfrm>
          <a:prstGeom prst="rect">
            <a:avLst/>
          </a:prstGeom>
          <a:pattFill prst="pct5">
            <a:fgClr>
              <a:schemeClr val="accent1"/>
            </a:fgClr>
            <a:bgClr>
              <a:schemeClr val="bg1"/>
            </a:bgClr>
          </a:pattFill>
        </p:spPr>
        <p:txBody>
          <a:bodyPr anchor="ctr"/>
          <a:lstStyle>
            <a:lvl1pPr marL="0" indent="0" algn="ctr">
              <a:buNone/>
              <a:defRPr sz="2000"/>
            </a:lvl1pPr>
          </a:lstStyle>
          <a:p>
            <a:r>
              <a:rPr lang="en-US"/>
              <a:t>Click or Drag Here to Add Picture</a:t>
            </a:r>
            <a:endParaRPr lang="id-ID"/>
          </a:p>
        </p:txBody>
      </p:sp>
      <p:sp>
        <p:nvSpPr>
          <p:cNvPr id="7" name="Picture Placeholder 6">
            <a:extLst>
              <a:ext uri="{FF2B5EF4-FFF2-40B4-BE49-F238E27FC236}">
                <a16:creationId xmlns:a16="http://schemas.microsoft.com/office/drawing/2014/main" id="{B94CD631-A655-4246-8988-D5560283BB55}"/>
              </a:ext>
            </a:extLst>
          </p:cNvPr>
          <p:cNvSpPr>
            <a:spLocks noGrp="1"/>
          </p:cNvSpPr>
          <p:nvPr>
            <p:ph type="pic" sz="quarter" idx="10" hasCustomPrompt="1"/>
          </p:nvPr>
        </p:nvSpPr>
        <p:spPr>
          <a:xfrm>
            <a:off x="2504758" y="1829753"/>
            <a:ext cx="1792922" cy="3192462"/>
          </a:xfrm>
          <a:prstGeom prst="rect">
            <a:avLst/>
          </a:prstGeom>
          <a:pattFill prst="pct5">
            <a:fgClr>
              <a:schemeClr val="accent1"/>
            </a:fgClr>
            <a:bgClr>
              <a:schemeClr val="bg1"/>
            </a:bgClr>
          </a:pattFill>
        </p:spPr>
        <p:txBody>
          <a:bodyPr anchor="ctr"/>
          <a:lstStyle>
            <a:lvl1pPr marL="0" indent="0" algn="ctr">
              <a:buNone/>
              <a:defRPr sz="2400"/>
            </a:lvl1pPr>
          </a:lstStyle>
          <a:p>
            <a:r>
              <a:rPr lang="en-US"/>
              <a:t>Click or Drag Here to Add Picture</a:t>
            </a:r>
            <a:endParaRPr lang="id-ID"/>
          </a:p>
        </p:txBody>
      </p:sp>
    </p:spTree>
    <p:extLst>
      <p:ext uri="{BB962C8B-B14F-4D97-AF65-F5344CB8AC3E}">
        <p14:creationId xmlns:p14="http://schemas.microsoft.com/office/powerpoint/2010/main" val="20552548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123CED3-9226-4BC6-8A3C-56919173DC17}"/>
              </a:ext>
            </a:extLst>
          </p:cNvPr>
          <p:cNvSpPr>
            <a:spLocks noGrp="1"/>
          </p:cNvSpPr>
          <p:nvPr>
            <p:ph type="pic" sz="quarter" idx="10" hasCustomPrompt="1"/>
          </p:nvPr>
        </p:nvSpPr>
        <p:spPr>
          <a:xfrm>
            <a:off x="4165600" y="-1943100"/>
            <a:ext cx="3860800" cy="51054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585418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90073F9-83B6-4825-91A1-A4B34547436A}"/>
              </a:ext>
            </a:extLst>
          </p:cNvPr>
          <p:cNvSpPr>
            <a:spLocks noGrp="1"/>
          </p:cNvSpPr>
          <p:nvPr>
            <p:ph type="pic" sz="quarter" idx="10" hasCustomPrompt="1"/>
          </p:nvPr>
        </p:nvSpPr>
        <p:spPr>
          <a:xfrm>
            <a:off x="7794852" y="1379311"/>
            <a:ext cx="4411662" cy="592137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3210813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9A89784-6BB2-42DD-A395-E3CC83B931D1}"/>
              </a:ext>
            </a:extLst>
          </p:cNvPr>
          <p:cNvSpPr>
            <a:spLocks noGrp="1"/>
          </p:cNvSpPr>
          <p:nvPr>
            <p:ph type="pic" sz="quarter" idx="10" hasCustomPrompt="1"/>
          </p:nvPr>
        </p:nvSpPr>
        <p:spPr>
          <a:xfrm>
            <a:off x="4194175" y="1044575"/>
            <a:ext cx="3759200" cy="224948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2039842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3_Custom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34FE9BEE-1738-4BB0-9B23-2E17DA9826D1}"/>
              </a:ext>
            </a:extLst>
          </p:cNvPr>
          <p:cNvSpPr>
            <a:spLocks noGrp="1"/>
          </p:cNvSpPr>
          <p:nvPr>
            <p:ph type="pic" sz="quarter" idx="11" hasCustomPrompt="1"/>
          </p:nvPr>
        </p:nvSpPr>
        <p:spPr>
          <a:xfrm>
            <a:off x="0" y="3428999"/>
            <a:ext cx="12192000" cy="34290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6" name="Picture Placeholder 5">
            <a:extLst>
              <a:ext uri="{FF2B5EF4-FFF2-40B4-BE49-F238E27FC236}">
                <a16:creationId xmlns:a16="http://schemas.microsoft.com/office/drawing/2014/main" id="{41E3BC82-BCB6-4DB4-AF33-E404AE8A8415}"/>
              </a:ext>
            </a:extLst>
          </p:cNvPr>
          <p:cNvSpPr>
            <a:spLocks noGrp="1"/>
          </p:cNvSpPr>
          <p:nvPr>
            <p:ph type="pic" sz="quarter" idx="10" hasCustomPrompt="1"/>
          </p:nvPr>
        </p:nvSpPr>
        <p:spPr>
          <a:xfrm>
            <a:off x="5007202" y="1495425"/>
            <a:ext cx="2162175" cy="387508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6107592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C0485EED-6CA2-4B7A-845B-FFDE2A41921E}"/>
              </a:ext>
            </a:extLst>
          </p:cNvPr>
          <p:cNvSpPr>
            <a:spLocks noGrp="1"/>
          </p:cNvSpPr>
          <p:nvPr>
            <p:ph type="pic" sz="quarter" idx="11" hasCustomPrompt="1"/>
          </p:nvPr>
        </p:nvSpPr>
        <p:spPr>
          <a:xfrm>
            <a:off x="8468520" y="1748392"/>
            <a:ext cx="1923936" cy="340418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6" name="Picture Placeholder 5">
            <a:extLst>
              <a:ext uri="{FF2B5EF4-FFF2-40B4-BE49-F238E27FC236}">
                <a16:creationId xmlns:a16="http://schemas.microsoft.com/office/drawing/2014/main" id="{2880008C-585A-4BEC-B4D9-7EF22B852F15}"/>
              </a:ext>
            </a:extLst>
          </p:cNvPr>
          <p:cNvSpPr>
            <a:spLocks noGrp="1"/>
          </p:cNvSpPr>
          <p:nvPr>
            <p:ph type="pic" sz="quarter" idx="10" hasCustomPrompt="1"/>
          </p:nvPr>
        </p:nvSpPr>
        <p:spPr>
          <a:xfrm>
            <a:off x="5921375" y="1320800"/>
            <a:ext cx="2395538" cy="4238625"/>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40450662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2A6DA46-69FF-4584-821E-510D1C2BBF86}"/>
              </a:ext>
            </a:extLst>
          </p:cNvPr>
          <p:cNvSpPr>
            <a:spLocks noGrp="1"/>
          </p:cNvSpPr>
          <p:nvPr>
            <p:ph type="pic" sz="quarter" idx="10" hasCustomPrompt="1"/>
          </p:nvPr>
        </p:nvSpPr>
        <p:spPr>
          <a:xfrm>
            <a:off x="3758974" y="920750"/>
            <a:ext cx="3614737" cy="2028371"/>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
        <p:nvSpPr>
          <p:cNvPr id="12" name="Picture Placeholder 10">
            <a:extLst>
              <a:ext uri="{FF2B5EF4-FFF2-40B4-BE49-F238E27FC236}">
                <a16:creationId xmlns:a16="http://schemas.microsoft.com/office/drawing/2014/main" id="{ECDB9F4A-C156-4E05-9012-3638B596028E}"/>
              </a:ext>
            </a:extLst>
          </p:cNvPr>
          <p:cNvSpPr>
            <a:spLocks noGrp="1"/>
          </p:cNvSpPr>
          <p:nvPr>
            <p:ph type="pic" sz="quarter" idx="11" hasCustomPrompt="1"/>
          </p:nvPr>
        </p:nvSpPr>
        <p:spPr>
          <a:xfrm>
            <a:off x="2846592" y="2276755"/>
            <a:ext cx="1136446" cy="1528482"/>
          </a:xfrm>
          <a:prstGeom prst="rect">
            <a:avLst/>
          </a:prstGeom>
          <a:pattFill prst="pct5">
            <a:fgClr>
              <a:schemeClr val="accent1"/>
            </a:fgClr>
            <a:bgClr>
              <a:schemeClr val="bg1"/>
            </a:bgClr>
          </a:pattFill>
        </p:spPr>
        <p:txBody>
          <a:bodyPr anchor="ctr"/>
          <a:lstStyle>
            <a:lvl1pPr marL="0" indent="0" algn="ctr">
              <a:buNone/>
              <a:defRPr sz="1800"/>
            </a:lvl1pPr>
          </a:lstStyle>
          <a:p>
            <a:r>
              <a:rPr lang="en-US"/>
              <a:t>Click or Drag Here to Add Picture</a:t>
            </a:r>
            <a:endParaRPr lang="id-ID"/>
          </a:p>
        </p:txBody>
      </p:sp>
      <p:sp>
        <p:nvSpPr>
          <p:cNvPr id="13" name="Picture Placeholder 10">
            <a:extLst>
              <a:ext uri="{FF2B5EF4-FFF2-40B4-BE49-F238E27FC236}">
                <a16:creationId xmlns:a16="http://schemas.microsoft.com/office/drawing/2014/main" id="{50140D52-CBDD-42B1-89F3-B42C5939A1EF}"/>
              </a:ext>
            </a:extLst>
          </p:cNvPr>
          <p:cNvSpPr>
            <a:spLocks noGrp="1"/>
          </p:cNvSpPr>
          <p:nvPr>
            <p:ph type="pic" sz="quarter" idx="12" hasCustomPrompt="1"/>
          </p:nvPr>
        </p:nvSpPr>
        <p:spPr>
          <a:xfrm>
            <a:off x="2081213" y="2785323"/>
            <a:ext cx="557212" cy="990599"/>
          </a:xfrm>
          <a:prstGeom prst="rect">
            <a:avLst/>
          </a:prstGeom>
          <a:pattFill prst="pct5">
            <a:fgClr>
              <a:schemeClr val="accent1"/>
            </a:fgClr>
            <a:bgClr>
              <a:schemeClr val="bg1"/>
            </a:bgClr>
          </a:pattFill>
        </p:spPr>
        <p:txBody>
          <a:bodyPr anchor="ctr"/>
          <a:lstStyle>
            <a:lvl1pPr marL="0" indent="0" algn="ctr">
              <a:buNone/>
              <a:defRPr sz="1000"/>
            </a:lvl1pPr>
          </a:lstStyle>
          <a:p>
            <a:r>
              <a:rPr lang="en-US"/>
              <a:t>Click or Drag Here to Add Picture</a:t>
            </a:r>
            <a:endParaRPr lang="id-ID"/>
          </a:p>
        </p:txBody>
      </p:sp>
      <p:sp>
        <p:nvSpPr>
          <p:cNvPr id="14" name="Picture Placeholder 10">
            <a:extLst>
              <a:ext uri="{FF2B5EF4-FFF2-40B4-BE49-F238E27FC236}">
                <a16:creationId xmlns:a16="http://schemas.microsoft.com/office/drawing/2014/main" id="{96851D35-EA81-4F6A-9986-F784E9D12A9B}"/>
              </a:ext>
            </a:extLst>
          </p:cNvPr>
          <p:cNvSpPr>
            <a:spLocks noGrp="1"/>
          </p:cNvSpPr>
          <p:nvPr>
            <p:ph type="pic" sz="quarter" idx="13" hasCustomPrompt="1"/>
          </p:nvPr>
        </p:nvSpPr>
        <p:spPr>
          <a:xfrm>
            <a:off x="7104744" y="2076645"/>
            <a:ext cx="2682194" cy="166117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1347053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11C0C09-2B48-4D0A-A177-086E71201B68}"/>
              </a:ext>
            </a:extLst>
          </p:cNvPr>
          <p:cNvSpPr>
            <a:spLocks noGrp="1"/>
          </p:cNvSpPr>
          <p:nvPr>
            <p:ph type="pic" sz="quarter" idx="10" hasCustomPrompt="1"/>
          </p:nvPr>
        </p:nvSpPr>
        <p:spPr>
          <a:xfrm>
            <a:off x="4484688" y="1204913"/>
            <a:ext cx="3121025" cy="198755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7527675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CDE538-4145-445D-B74F-D952F86A9D40}"/>
              </a:ext>
            </a:extLst>
          </p:cNvPr>
          <p:cNvSpPr>
            <a:spLocks noGrp="1"/>
          </p:cNvSpPr>
          <p:nvPr>
            <p:ph type="pic" sz="quarter" idx="10" hasCustomPrompt="1"/>
          </p:nvPr>
        </p:nvSpPr>
        <p:spPr>
          <a:xfrm>
            <a:off x="4630738" y="1495425"/>
            <a:ext cx="2916237" cy="3860800"/>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22450612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307A49E-03D3-444A-8AE9-B4FCFE8391FA}"/>
              </a:ext>
            </a:extLst>
          </p:cNvPr>
          <p:cNvSpPr>
            <a:spLocks noGrp="1"/>
          </p:cNvSpPr>
          <p:nvPr>
            <p:ph type="pic" sz="quarter" idx="10" hasCustomPrompt="1"/>
          </p:nvPr>
        </p:nvSpPr>
        <p:spPr>
          <a:xfrm>
            <a:off x="3076575" y="4064000"/>
            <a:ext cx="5878513" cy="3309938"/>
          </a:xfrm>
          <a:prstGeom prst="rect">
            <a:avLst/>
          </a:prstGeom>
          <a:pattFill prst="pct5">
            <a:fgClr>
              <a:schemeClr val="accent1"/>
            </a:fgClr>
            <a:bgClr>
              <a:schemeClr val="bg1"/>
            </a:bgClr>
          </a:pattFill>
        </p:spPr>
        <p:txBody>
          <a:bodyPr anchor="ctr"/>
          <a:lstStyle>
            <a:lvl1pPr marL="0" indent="0" algn="ctr">
              <a:buNone/>
              <a:defRPr/>
            </a:lvl1pPr>
          </a:lstStyle>
          <a:p>
            <a:r>
              <a:rPr lang="en-US"/>
              <a:t>Click or Drag Here to Add Picture</a:t>
            </a:r>
            <a:endParaRPr lang="id-ID"/>
          </a:p>
        </p:txBody>
      </p:sp>
    </p:spTree>
    <p:extLst>
      <p:ext uri="{BB962C8B-B14F-4D97-AF65-F5344CB8AC3E}">
        <p14:creationId xmlns:p14="http://schemas.microsoft.com/office/powerpoint/2010/main" val="84033226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059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7" r:id="rId87"/>
    <p:sldLayoutId id="2147483736"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11.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421" r="9754" b="18493"/>
          <a:stretch/>
        </p:blipFill>
        <p:spPr>
          <a:xfrm>
            <a:off x="-10512" y="0"/>
            <a:ext cx="12202511" cy="6858000"/>
          </a:xfrm>
          <a:prstGeom prst="rect">
            <a:avLst/>
          </a:prstGeom>
        </p:spPr>
      </p:pic>
      <p:sp>
        <p:nvSpPr>
          <p:cNvPr id="15" name="Rectangle 14">
            <a:extLst>
              <a:ext uri="{FF2B5EF4-FFF2-40B4-BE49-F238E27FC236}">
                <a16:creationId xmlns:a16="http://schemas.microsoft.com/office/drawing/2014/main" id="{05D1FDAA-3780-458C-906A-E76F7AA85ED5}"/>
              </a:ext>
            </a:extLst>
          </p:cNvPr>
          <p:cNvSpPr/>
          <p:nvPr/>
        </p:nvSpPr>
        <p:spPr>
          <a:xfrm>
            <a:off x="0" y="1008993"/>
            <a:ext cx="12192000" cy="4776952"/>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5810" y="2286254"/>
            <a:ext cx="6929866" cy="2222429"/>
          </a:xfrm>
          <a:prstGeom prst="rect">
            <a:avLst/>
          </a:prstGeom>
        </p:spPr>
      </p:pic>
      <p:sp>
        <p:nvSpPr>
          <p:cNvPr id="3" name="AutoShape 2" descr="Image result for united way of danville 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united way of danville 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677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5204"/>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908357" y="879362"/>
            <a:ext cx="1006304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Loneliness Scores 2021 </a:t>
            </a:r>
            <a:endParaRPr lang="id-ID"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10804" y="6653184"/>
            <a:ext cx="8835452" cy="215444"/>
          </a:xfrm>
          <a:prstGeom prst="rect">
            <a:avLst/>
          </a:prstGeom>
        </p:spPr>
        <p:txBody>
          <a:bodyPr wrap="square">
            <a:spAutoFit/>
          </a:bodyPr>
          <a:lstStyle/>
          <a:p>
            <a:pPr algn="r"/>
            <a:r>
              <a:rPr lang="en-US" sz="800" dirty="0"/>
              <a:t>. </a:t>
            </a:r>
          </a:p>
        </p:txBody>
      </p:sp>
      <p:pic>
        <p:nvPicPr>
          <p:cNvPr id="2050"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Picture 2">
            <a:extLst>
              <a:ext uri="{FF2B5EF4-FFF2-40B4-BE49-F238E27FC236}">
                <a16:creationId xmlns:a16="http://schemas.microsoft.com/office/drawing/2014/main" id="{4D5D13B6-5DBF-4945-88A4-F017FC05B76A}"/>
              </a:ext>
            </a:extLst>
          </p:cNvPr>
          <p:cNvPicPr>
            <a:picLocks noChangeAspect="1"/>
          </p:cNvPicPr>
          <p:nvPr/>
        </p:nvPicPr>
        <p:blipFill>
          <a:blip r:embed="rId5"/>
          <a:stretch>
            <a:fillRect/>
          </a:stretch>
        </p:blipFill>
        <p:spPr>
          <a:xfrm>
            <a:off x="2639299" y="2605511"/>
            <a:ext cx="6913399" cy="4155395"/>
          </a:xfrm>
          <a:prstGeom prst="rect">
            <a:avLst/>
          </a:prstGeom>
        </p:spPr>
      </p:pic>
    </p:spTree>
    <p:extLst>
      <p:ext uri="{BB962C8B-B14F-4D97-AF65-F5344CB8AC3E}">
        <p14:creationId xmlns:p14="http://schemas.microsoft.com/office/powerpoint/2010/main" val="4847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E33C4E-A481-454A-99CC-C66E2BBF049E}"/>
              </a:ext>
            </a:extLst>
          </p:cNvPr>
          <p:cNvPicPr>
            <a:picLocks noChangeAspect="1"/>
          </p:cNvPicPr>
          <p:nvPr/>
        </p:nvPicPr>
        <p:blipFill>
          <a:blip r:embed="rId3"/>
          <a:stretch>
            <a:fillRect/>
          </a:stretch>
        </p:blipFill>
        <p:spPr>
          <a:xfrm>
            <a:off x="270578" y="2998341"/>
            <a:ext cx="5114691" cy="3318132"/>
          </a:xfrm>
          <a:prstGeom prst="rect">
            <a:avLst/>
          </a:prstGeom>
          <a:ln>
            <a:noFill/>
          </a:ln>
        </p:spPr>
      </p:pic>
      <p:pic>
        <p:nvPicPr>
          <p:cNvPr id="6" name="Picture 5"/>
          <p:cNvPicPr>
            <a:picLocks noGrp="1" noChangeAspect="1"/>
          </p:cNvPicPr>
          <p:nvPr/>
        </p:nvPicPr>
        <p:blipFill rotWithShape="1">
          <a:blip r:embed="rId4"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299" y="1011643"/>
            <a:ext cx="1006304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Loneliness Scores after 6 months </a:t>
            </a:r>
            <a:endParaRPr lang="id-ID"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10804" y="6653184"/>
            <a:ext cx="8835452" cy="215444"/>
          </a:xfrm>
          <a:prstGeom prst="rect">
            <a:avLst/>
          </a:prstGeom>
        </p:spPr>
        <p:txBody>
          <a:bodyPr wrap="square">
            <a:spAutoFit/>
          </a:bodyPr>
          <a:lstStyle/>
          <a:p>
            <a:pPr algn="r"/>
            <a:r>
              <a:rPr lang="en-US" sz="800" dirty="0"/>
              <a:t>. </a:t>
            </a:r>
          </a:p>
        </p:txBody>
      </p:sp>
      <p:pic>
        <p:nvPicPr>
          <p:cNvPr id="3" name="Picture 2">
            <a:extLst>
              <a:ext uri="{FF2B5EF4-FFF2-40B4-BE49-F238E27FC236}">
                <a16:creationId xmlns:a16="http://schemas.microsoft.com/office/drawing/2014/main" id="{443CC8AE-F27A-4A67-9BEB-CDB1C302A00A}"/>
              </a:ext>
            </a:extLst>
          </p:cNvPr>
          <p:cNvPicPr>
            <a:picLocks noChangeAspect="1"/>
          </p:cNvPicPr>
          <p:nvPr/>
        </p:nvPicPr>
        <p:blipFill>
          <a:blip r:embed="rId5"/>
          <a:stretch>
            <a:fillRect/>
          </a:stretch>
        </p:blipFill>
        <p:spPr>
          <a:xfrm>
            <a:off x="5459530" y="2998341"/>
            <a:ext cx="5329120" cy="3318132"/>
          </a:xfrm>
          <a:prstGeom prst="rect">
            <a:avLst/>
          </a:prstGeom>
        </p:spPr>
      </p:pic>
      <p:pic>
        <p:nvPicPr>
          <p:cNvPr id="2050" name="Picture 2" descr="2018-CRIS-Logo-(Portrait)-in-Blue-with-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69244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299" y="1011643"/>
            <a:ext cx="10063044"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Client Impact  </a:t>
            </a:r>
            <a:r>
              <a:rPr lang="en-US" sz="4000" b="1" dirty="0">
                <a:solidFill>
                  <a:schemeClr val="bg1"/>
                </a:solidFill>
                <a:latin typeface="Arial" panose="020B0604020202020204" pitchFamily="34" charset="0"/>
                <a:cs typeface="Arial" panose="020B0604020202020204" pitchFamily="34" charset="0"/>
              </a:rPr>
              <a:t>Story</a:t>
            </a:r>
            <a:endParaRPr lang="id-ID"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10804" y="6653184"/>
            <a:ext cx="8835452" cy="215444"/>
          </a:xfrm>
          <a:prstGeom prst="rect">
            <a:avLst/>
          </a:prstGeom>
        </p:spPr>
        <p:txBody>
          <a:bodyPr wrap="square">
            <a:spAutoFit/>
          </a:bodyPr>
          <a:lstStyle/>
          <a:p>
            <a:pPr algn="r"/>
            <a:r>
              <a:rPr lang="en-US" sz="800" dirty="0"/>
              <a:t>. </a:t>
            </a:r>
          </a:p>
        </p:txBody>
      </p:sp>
      <p:sp>
        <p:nvSpPr>
          <p:cNvPr id="2" name="TextBox 1"/>
          <p:cNvSpPr txBox="1"/>
          <p:nvPr/>
        </p:nvSpPr>
        <p:spPr>
          <a:xfrm>
            <a:off x="211363" y="2475185"/>
            <a:ext cx="8162075" cy="4471224"/>
          </a:xfrm>
          <a:prstGeom prst="rect">
            <a:avLst/>
          </a:prstGeom>
          <a:noFill/>
        </p:spPr>
        <p:txBody>
          <a:bodyPr wrap="square" rtlCol="0">
            <a:spAutoFit/>
          </a:bodyPr>
          <a:lstStyle/>
          <a:p>
            <a:pPr marL="0" marR="0">
              <a:lnSpc>
                <a:spcPct val="115000"/>
              </a:lnSpc>
              <a:spcBef>
                <a:spcPts val="0"/>
              </a:spcBef>
              <a:spcAft>
                <a:spcPts val="1000"/>
              </a:spcAft>
            </a:pPr>
            <a:r>
              <a:rPr lang="en-US" dirty="0">
                <a:latin typeface="Calibri" panose="020F0502020204030204" pitchFamily="34" charset="0"/>
                <a:ea typeface="Calibri" panose="020F0502020204030204" pitchFamily="34" charset="0"/>
              </a:rPr>
              <a:t>Iris has an underlying health condition and took the COVID-19 safety precautions very seriously and was not seeing anyone in person.</a:t>
            </a:r>
            <a:r>
              <a:rPr lang="en-US" sz="1800" dirty="0">
                <a:effectLst/>
                <a:latin typeface="Calibri" panose="020F0502020204030204" pitchFamily="34" charset="0"/>
                <a:ea typeface="Calibri" panose="020F0502020204030204" pitchFamily="34" charset="0"/>
              </a:rPr>
              <a:t> Iris contacted us feeling sad and lonely.  </a:t>
            </a:r>
            <a:r>
              <a:rPr lang="en-US" dirty="0">
                <a:latin typeface="Calibri" panose="020F0502020204030204" pitchFamily="34" charset="0"/>
                <a:ea typeface="Calibri" panose="020F0502020204030204" pitchFamily="34" charset="0"/>
              </a:rPr>
              <a:t> Iris used to see her sister every few days and she was missing spending time with her. </a:t>
            </a:r>
            <a:r>
              <a:rPr lang="en-US" sz="1800" dirty="0">
                <a:effectLst/>
                <a:latin typeface="Calibri" panose="020F0502020204030204" pitchFamily="34" charset="0"/>
                <a:ea typeface="Calibri" panose="020F0502020204030204" pitchFamily="34" charset="0"/>
              </a:rPr>
              <a:t>Iris and her sister were referred to our RSI program.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The CRIS RSI Technology + Education program provided them each with Amazon echo show screen-based device.  Iris and her sister were taught to use their devices  to ‘see’ each other.  After learning how to use the device, they started making daily video calls to each other, and have been doing so ever since. The eat dinner together, watch TV together etc..  They say they spend much more interacting on the device than they would on a phone call.  </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rPr>
              <a:t>Iris now feels like she isn’t isolated at all. This has opened all kinds of opportunities for her, as she has started video calling with all of her family and friends while staying safe.</a:t>
            </a:r>
          </a:p>
        </p:txBody>
      </p:sp>
      <p:pic>
        <p:nvPicPr>
          <p:cNvPr id="2050"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6" name="Picture 2" descr="Two elderly sisters support each other in Chicopee - Gainesville Times">
            <a:extLst>
              <a:ext uri="{FF2B5EF4-FFF2-40B4-BE49-F238E27FC236}">
                <a16:creationId xmlns:a16="http://schemas.microsoft.com/office/drawing/2014/main" id="{55165E8D-DA1C-4282-8C91-FFF85B6AC0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720" y="2585763"/>
            <a:ext cx="3525917" cy="254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9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299" y="1011643"/>
            <a:ext cx="10063044" cy="707886"/>
          </a:xfrm>
          <a:prstGeom prst="rect">
            <a:avLst/>
          </a:prstGeom>
          <a:noFill/>
        </p:spPr>
        <p:txBody>
          <a:bodyPr wrap="square" rtlCol="0">
            <a:spAutoFit/>
          </a:bodyPr>
          <a:lstStyle/>
          <a:p>
            <a:r>
              <a:rPr lang="en-US" sz="4000" b="1">
                <a:solidFill>
                  <a:schemeClr val="bg1"/>
                </a:solidFill>
                <a:latin typeface="Arial" panose="020B0604020202020204" pitchFamily="34" charset="0"/>
                <a:cs typeface="Arial" panose="020B0604020202020204" pitchFamily="34" charset="0"/>
              </a:rPr>
              <a:t>Client Impact  </a:t>
            </a:r>
            <a:r>
              <a:rPr lang="en-US" sz="4000" b="1" dirty="0">
                <a:solidFill>
                  <a:schemeClr val="bg1"/>
                </a:solidFill>
                <a:latin typeface="Arial" panose="020B0604020202020204" pitchFamily="34" charset="0"/>
                <a:cs typeface="Arial" panose="020B0604020202020204" pitchFamily="34" charset="0"/>
              </a:rPr>
              <a:t>Story</a:t>
            </a:r>
            <a:endParaRPr lang="id-ID"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10804" y="6653184"/>
            <a:ext cx="8835452" cy="215444"/>
          </a:xfrm>
          <a:prstGeom prst="rect">
            <a:avLst/>
          </a:prstGeom>
        </p:spPr>
        <p:txBody>
          <a:bodyPr wrap="square">
            <a:spAutoFit/>
          </a:bodyPr>
          <a:lstStyle/>
          <a:p>
            <a:pPr algn="r"/>
            <a:r>
              <a:rPr lang="en-US" sz="800" dirty="0"/>
              <a:t>. </a:t>
            </a:r>
          </a:p>
        </p:txBody>
      </p:sp>
      <p:sp>
        <p:nvSpPr>
          <p:cNvPr id="2" name="TextBox 1"/>
          <p:cNvSpPr txBox="1"/>
          <p:nvPr/>
        </p:nvSpPr>
        <p:spPr>
          <a:xfrm>
            <a:off x="207265" y="2475186"/>
            <a:ext cx="4755154" cy="3259097"/>
          </a:xfrm>
          <a:prstGeom prst="rect">
            <a:avLst/>
          </a:prstGeom>
          <a:noFill/>
        </p:spPr>
        <p:txBody>
          <a:bodyPr wrap="square" rtlCol="0">
            <a:spAutoFit/>
          </a:bodyPr>
          <a:lstStyle/>
          <a:p>
            <a:pPr marL="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Barb is an older adult in the community who also participated in our program. She p</a:t>
            </a:r>
            <a:r>
              <a:rPr lang="en-US" sz="1800" dirty="0">
                <a:effectLst/>
                <a:latin typeface="Calibri" panose="020F0502020204030204" pitchFamily="34" charset="0"/>
                <a:ea typeface="Calibri" panose="020F0502020204030204" pitchFamily="34" charset="0"/>
                <a:cs typeface="Times New Roman" panose="02020603050405020304" pitchFamily="18" charset="0"/>
              </a:rPr>
              <a:t>lays </a:t>
            </a:r>
            <a:r>
              <a:rPr lang="en-US" dirty="0">
                <a:latin typeface="Calibri" panose="020F0502020204030204" pitchFamily="34" charset="0"/>
                <a:ea typeface="Calibri" panose="020F0502020204030204" pitchFamily="34" charset="0"/>
                <a:cs typeface="Times New Roman" panose="02020603050405020304" pitchFamily="18" charset="0"/>
              </a:rPr>
              <a:t>country </a:t>
            </a:r>
            <a:r>
              <a:rPr lang="en-US" sz="1800" dirty="0">
                <a:effectLst/>
                <a:latin typeface="Calibri" panose="020F0502020204030204" pitchFamily="34" charset="0"/>
                <a:ea typeface="Calibri" panose="020F0502020204030204" pitchFamily="34" charset="0"/>
                <a:cs typeface="Times New Roman" panose="02020603050405020304" pitchFamily="18" charset="0"/>
              </a:rPr>
              <a:t>music every morning and sets alarms on Alexa to wake her up at 7 AM sharp! Her daughter lives in Connecticut </a:t>
            </a:r>
            <a:r>
              <a:rPr lang="en-US" dirty="0">
                <a:latin typeface="Calibri" panose="020F0502020204030204" pitchFamily="34" charset="0"/>
                <a:ea typeface="Calibri" panose="020F0502020204030204" pitchFamily="34" charset="0"/>
                <a:cs typeface="Times New Roman" panose="02020603050405020304" pitchFamily="18" charset="0"/>
              </a:rPr>
              <a:t>and hasn’t been able to visit much lately. </a:t>
            </a:r>
            <a:r>
              <a:rPr lang="en-US" sz="1800" dirty="0">
                <a:effectLst/>
                <a:latin typeface="Calibri" panose="020F0502020204030204" pitchFamily="34" charset="0"/>
                <a:ea typeface="Calibri" panose="020F0502020204030204" pitchFamily="34" charset="0"/>
                <a:cs typeface="Times New Roman" panose="02020603050405020304" pitchFamily="18" charset="0"/>
              </a:rPr>
              <a:t>Since getting the device, she has been able to talk with her daughter often and she really enjoys that. She said that she </a:t>
            </a:r>
            <a:r>
              <a:rPr lang="en-US" dirty="0">
                <a:latin typeface="Calibri" panose="020F0502020204030204" pitchFamily="34" charset="0"/>
                <a:ea typeface="Calibri" panose="020F0502020204030204" pitchFamily="34" charset="0"/>
                <a:cs typeface="Times New Roman" panose="02020603050405020304" pitchFamily="18" charset="0"/>
              </a:rPr>
              <a:t>is “</a:t>
            </a:r>
            <a:r>
              <a:rPr lang="en-US" sz="1800" dirty="0">
                <a:effectLst/>
                <a:latin typeface="Calibri" panose="020F0502020204030204" pitchFamily="34" charset="0"/>
                <a:ea typeface="Calibri" panose="020F0502020204030204" pitchFamily="34" charset="0"/>
                <a:cs typeface="Times New Roman" panose="02020603050405020304" pitchFamily="18" charset="0"/>
              </a:rPr>
              <a:t>very blessed and grateful to have an opportunity to join this program”. </a:t>
            </a:r>
            <a:endParaRPr lang="en-US" sz="1800" dirty="0">
              <a:effectLst/>
              <a:latin typeface="Calibri" panose="020F0502020204030204" pitchFamily="34" charset="0"/>
              <a:ea typeface="Calibri" panose="020F0502020204030204" pitchFamily="34" charset="0"/>
            </a:endParaRPr>
          </a:p>
        </p:txBody>
      </p:sp>
      <p:pic>
        <p:nvPicPr>
          <p:cNvPr id="2050"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Picture 2" descr="Helping older adults during the pandemic - Northwest Community Healthcare">
            <a:extLst>
              <a:ext uri="{FF2B5EF4-FFF2-40B4-BE49-F238E27FC236}">
                <a16:creationId xmlns:a16="http://schemas.microsoft.com/office/drawing/2014/main" id="{81153AA1-4C75-48D9-9701-D2DD9B36D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4012" y="2735469"/>
            <a:ext cx="3724912" cy="27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No alt text provided for this image">
            <a:extLst>
              <a:ext uri="{FF2B5EF4-FFF2-40B4-BE49-F238E27FC236}">
                <a16:creationId xmlns:a16="http://schemas.microsoft.com/office/drawing/2014/main" id="{844F44E0-ED79-41C2-8FA3-49E7E4933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139"/>
          <a:stretch/>
        </p:blipFill>
        <p:spPr bwMode="auto">
          <a:xfrm>
            <a:off x="8680242" y="2456872"/>
            <a:ext cx="3511758" cy="382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290297"/>
          </a:xfrm>
          <a:prstGeom prst="rect">
            <a:avLst/>
          </a:prstGeom>
          <a:pattFill prst="pct5">
            <a:fgClr>
              <a:schemeClr val="accent1"/>
            </a:fgClr>
            <a:bgClr>
              <a:schemeClr val="bg1"/>
            </a:bgClr>
          </a:pattFill>
        </p:spPr>
      </p:pic>
      <p:sp>
        <p:nvSpPr>
          <p:cNvPr id="2" name="Rectangle 1">
            <a:extLst>
              <a:ext uri="{FF2B5EF4-FFF2-40B4-BE49-F238E27FC236}">
                <a16:creationId xmlns:a16="http://schemas.microsoft.com/office/drawing/2014/main" id="{DF1A4017-A59B-4D1D-8437-CB7782BB3758}"/>
              </a:ext>
            </a:extLst>
          </p:cNvPr>
          <p:cNvSpPr/>
          <p:nvPr/>
        </p:nvSpPr>
        <p:spPr>
          <a:xfrm>
            <a:off x="0" y="820"/>
            <a:ext cx="12192000" cy="2290297"/>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prstClr val="white"/>
                </a:solidFill>
                <a:latin typeface="Arial" panose="020B0604020202020204" pitchFamily="34" charset="0"/>
                <a:cs typeface="Arial" panose="020B0604020202020204" pitchFamily="34" charset="0"/>
              </a:rPr>
              <a:t>	Technology to Reduce</a:t>
            </a:r>
          </a:p>
          <a:p>
            <a:r>
              <a:rPr lang="en-US" sz="3600" b="1">
                <a:solidFill>
                  <a:prstClr val="white"/>
                </a:solidFill>
                <a:latin typeface="Arial" panose="020B0604020202020204" pitchFamily="34" charset="0"/>
                <a:cs typeface="Arial" panose="020B0604020202020204" pitchFamily="34" charset="0"/>
              </a:rPr>
              <a:t> 	Social Isolation </a:t>
            </a:r>
            <a:endParaRPr lang="id-ID" sz="3600" b="1" dirty="0">
              <a:solidFill>
                <a:prstClr val="white"/>
              </a:solidFill>
              <a:latin typeface="Arial" panose="020B0604020202020204" pitchFamily="34" charset="0"/>
              <a:cs typeface="Arial" panose="020B0604020202020204" pitchFamily="34" charset="0"/>
            </a:endParaRPr>
          </a:p>
        </p:txBody>
      </p:sp>
      <p:sp>
        <p:nvSpPr>
          <p:cNvPr id="5" name="TextBox 4"/>
          <p:cNvSpPr txBox="1"/>
          <p:nvPr/>
        </p:nvSpPr>
        <p:spPr>
          <a:xfrm>
            <a:off x="461638" y="2495493"/>
            <a:ext cx="10081457" cy="3724096"/>
          </a:xfrm>
          <a:prstGeom prst="rect">
            <a:avLst/>
          </a:prstGeom>
          <a:noFill/>
        </p:spPr>
        <p:txBody>
          <a:bodyPr wrap="square" rtlCol="0">
            <a:spAutoFit/>
          </a:bodyPr>
          <a:lstStyle/>
          <a:p>
            <a:r>
              <a:rPr lang="en-US" sz="2000" b="1" dirty="0">
                <a:solidFill>
                  <a:prstClr val="black"/>
                </a:solidFill>
                <a:latin typeface="Source Sans Pro"/>
              </a:rPr>
              <a:t>Using Amazon Echo Show 5 for ‘Face to Face’ interactions with CRIS, family and friends.</a:t>
            </a:r>
            <a:endParaRPr lang="en-US" dirty="0">
              <a:solidFill>
                <a:prstClr val="black"/>
              </a:solidFill>
              <a:latin typeface="Source Sans Pro"/>
            </a:endParaRPr>
          </a:p>
          <a:p>
            <a:pPr marL="342900" indent="-342900">
              <a:buFont typeface="+mj-lt"/>
              <a:buAutoNum type="arabicPeriod"/>
            </a:pPr>
            <a:r>
              <a:rPr lang="en-US" dirty="0">
                <a:solidFill>
                  <a:prstClr val="black"/>
                </a:solidFill>
                <a:latin typeface="Source Sans Pro"/>
              </a:rPr>
              <a:t>Monthly individual  educational modules that outline  key feature of the Echo such as :</a:t>
            </a:r>
          </a:p>
          <a:p>
            <a:pPr marL="1200150" lvl="2" indent="-285750">
              <a:buFont typeface="Arial" panose="020B0604020202020204" pitchFamily="34" charset="0"/>
              <a:buChar char="•"/>
            </a:pPr>
            <a:r>
              <a:rPr lang="en-US" dirty="0">
                <a:solidFill>
                  <a:prstClr val="black"/>
                </a:solidFill>
                <a:latin typeface="Source Sans Pro"/>
              </a:rPr>
              <a:t>Face to face calls w simple voice commands,</a:t>
            </a:r>
          </a:p>
          <a:p>
            <a:pPr marL="1200150" lvl="2" indent="-285750">
              <a:buFont typeface="Arial" panose="020B0604020202020204" pitchFamily="34" charset="0"/>
              <a:buChar char="•"/>
            </a:pPr>
            <a:r>
              <a:rPr lang="en-US" dirty="0">
                <a:solidFill>
                  <a:prstClr val="black"/>
                </a:solidFill>
                <a:latin typeface="Source Sans Pro"/>
              </a:rPr>
              <a:t>Medication reminders, </a:t>
            </a:r>
          </a:p>
          <a:p>
            <a:pPr marL="1200150" lvl="2" indent="-285750">
              <a:buFont typeface="Arial" panose="020B0604020202020204" pitchFamily="34" charset="0"/>
              <a:buChar char="•"/>
            </a:pPr>
            <a:r>
              <a:rPr lang="en-US" dirty="0">
                <a:solidFill>
                  <a:prstClr val="black"/>
                </a:solidFill>
                <a:latin typeface="Source Sans Pro"/>
              </a:rPr>
              <a:t>Alerting an emergency contact, </a:t>
            </a:r>
          </a:p>
          <a:p>
            <a:pPr marL="1200150" lvl="2" indent="-285750">
              <a:buFont typeface="Arial" panose="020B0604020202020204" pitchFamily="34" charset="0"/>
              <a:buChar char="•"/>
            </a:pPr>
            <a:r>
              <a:rPr lang="en-US" dirty="0">
                <a:solidFill>
                  <a:prstClr val="black"/>
                </a:solidFill>
                <a:latin typeface="Source Sans Pro"/>
              </a:rPr>
              <a:t>Alarms and timers, </a:t>
            </a:r>
          </a:p>
          <a:p>
            <a:pPr marL="1200150" lvl="2" indent="-285750">
              <a:buFont typeface="Arial" panose="020B0604020202020204" pitchFamily="34" charset="0"/>
              <a:buChar char="•"/>
            </a:pPr>
            <a:r>
              <a:rPr lang="en-US" dirty="0">
                <a:solidFill>
                  <a:prstClr val="black"/>
                </a:solidFill>
                <a:latin typeface="Source Sans Pro"/>
              </a:rPr>
              <a:t>Family ‘drop in’ option, </a:t>
            </a:r>
          </a:p>
          <a:p>
            <a:pPr lvl="2"/>
            <a:endParaRPr lang="en-US" dirty="0">
              <a:solidFill>
                <a:prstClr val="black"/>
              </a:solidFill>
              <a:latin typeface="Source Sans Pro"/>
            </a:endParaRPr>
          </a:p>
          <a:p>
            <a:pPr marL="342900" indent="-342900">
              <a:buAutoNum type="arabicPeriod" startAt="2"/>
            </a:pPr>
            <a:r>
              <a:rPr lang="en-US" dirty="0">
                <a:solidFill>
                  <a:prstClr val="black"/>
                </a:solidFill>
                <a:latin typeface="Source Sans Pro"/>
              </a:rPr>
              <a:t>Monthly tutorial  (through device) about new features and social stimulation call.</a:t>
            </a:r>
          </a:p>
          <a:p>
            <a:endParaRPr lang="en-US" dirty="0">
              <a:solidFill>
                <a:prstClr val="black"/>
              </a:solidFill>
              <a:latin typeface="Source Sans Pro"/>
            </a:endParaRPr>
          </a:p>
          <a:p>
            <a:pPr marL="342900" indent="-342900">
              <a:buAutoNum type="arabicPeriod" startAt="3"/>
            </a:pPr>
            <a:r>
              <a:rPr lang="en-US" dirty="0">
                <a:solidFill>
                  <a:prstClr val="black"/>
                </a:solidFill>
                <a:latin typeface="Source Sans Pro"/>
              </a:rPr>
              <a:t>U of I  Health, Aging and Technology Dept. provides evidence-based training and research.</a:t>
            </a:r>
          </a:p>
          <a:p>
            <a:endParaRPr lang="en-US" dirty="0">
              <a:solidFill>
                <a:prstClr val="black"/>
              </a:solidFill>
              <a:latin typeface="Source Sans Pro"/>
            </a:endParaRPr>
          </a:p>
          <a:p>
            <a:r>
              <a:rPr lang="en-US" dirty="0">
                <a:solidFill>
                  <a:prstClr val="black"/>
                </a:solidFill>
                <a:latin typeface="Source Sans Pro"/>
              </a:rPr>
              <a:t>4.     UCLA loneliness scale’s administered before they get the device</a:t>
            </a:r>
            <a:r>
              <a:rPr lang="en-US">
                <a:solidFill>
                  <a:prstClr val="black"/>
                </a:solidFill>
                <a:latin typeface="Source Sans Pro"/>
              </a:rPr>
              <a:t>, 3-months, and 6-months.</a:t>
            </a:r>
            <a:endParaRPr lang="en-US" dirty="0">
              <a:solidFill>
                <a:prstClr val="black"/>
              </a:solidFill>
              <a:latin typeface="Source Sans Pro"/>
            </a:endParaRPr>
          </a:p>
        </p:txBody>
      </p:sp>
      <p:pic>
        <p:nvPicPr>
          <p:cNvPr id="6" name="Picture 5">
            <a:extLst>
              <a:ext uri="{FF2B5EF4-FFF2-40B4-BE49-F238E27FC236}">
                <a16:creationId xmlns:a16="http://schemas.microsoft.com/office/drawing/2014/main" id="{F3D33B04-8332-4393-A884-772F253E9A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4076" y="131420"/>
            <a:ext cx="4721338" cy="2018862"/>
          </a:xfrm>
          <a:prstGeom prst="rect">
            <a:avLst/>
          </a:prstGeom>
        </p:spPr>
      </p:pic>
    </p:spTree>
    <p:extLst>
      <p:ext uri="{BB962C8B-B14F-4D97-AF65-F5344CB8AC3E}">
        <p14:creationId xmlns:p14="http://schemas.microsoft.com/office/powerpoint/2010/main" val="300852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299" y="1011643"/>
            <a:ext cx="1006304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Monthly Education Modules </a:t>
            </a:r>
            <a:endParaRPr lang="id-ID"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10804" y="6653184"/>
            <a:ext cx="8835452" cy="215444"/>
          </a:xfrm>
          <a:prstGeom prst="rect">
            <a:avLst/>
          </a:prstGeom>
        </p:spPr>
        <p:txBody>
          <a:bodyPr wrap="square">
            <a:spAutoFit/>
          </a:bodyPr>
          <a:lstStyle/>
          <a:p>
            <a:pPr algn="r"/>
            <a:r>
              <a:rPr lang="en-US" sz="800" dirty="0"/>
              <a:t>. </a:t>
            </a:r>
          </a:p>
        </p:txBody>
      </p:sp>
      <p:sp>
        <p:nvSpPr>
          <p:cNvPr id="2" name="TextBox 1"/>
          <p:cNvSpPr txBox="1"/>
          <p:nvPr/>
        </p:nvSpPr>
        <p:spPr>
          <a:xfrm>
            <a:off x="1359770" y="2641461"/>
            <a:ext cx="7670041" cy="4216539"/>
          </a:xfrm>
          <a:prstGeom prst="rect">
            <a:avLst/>
          </a:prstGeom>
          <a:noFill/>
        </p:spPr>
        <p:txBody>
          <a:bodyPr wrap="square" rtlCol="0">
            <a:spAutoFit/>
          </a:bodyPr>
          <a:lstStyle/>
          <a:p>
            <a:r>
              <a:rPr lang="en-US" sz="2000" dirty="0">
                <a:latin typeface="Arial" pitchFamily="34" charset="0"/>
                <a:cs typeface="Arial" pitchFamily="34" charset="0"/>
              </a:rPr>
              <a:t>Each month:</a:t>
            </a:r>
          </a:p>
          <a:p>
            <a:pPr marL="342900" indent="-342900">
              <a:buFont typeface="Arial" pitchFamily="34" charset="0"/>
              <a:buChar char="•"/>
            </a:pPr>
            <a:r>
              <a:rPr lang="en-US" sz="2000" dirty="0">
                <a:latin typeface="Arial" pitchFamily="34" charset="0"/>
                <a:cs typeface="Arial" pitchFamily="34" charset="0"/>
              </a:rPr>
              <a:t>Clients receive an education module about a ‘skill’ of Alexa. We also include other CRIS information and vaccine updates. </a:t>
            </a:r>
          </a:p>
          <a:p>
            <a:pPr marL="342900" indent="-342900">
              <a:buFont typeface="Arial" pitchFamily="34" charset="0"/>
              <a:buChar char="•"/>
            </a:pPr>
            <a:r>
              <a:rPr lang="en-US" sz="2000" dirty="0">
                <a:latin typeface="Arial" pitchFamily="34" charset="0"/>
                <a:cs typeface="Arial" pitchFamily="34" charset="0"/>
              </a:rPr>
              <a:t>They then receive a call through the device for an individualized tutorial about the skill and social stimulation talk. </a:t>
            </a:r>
          </a:p>
          <a:p>
            <a:endParaRPr lang="en-US" sz="2000" dirty="0">
              <a:latin typeface="Arial" pitchFamily="34" charset="0"/>
              <a:cs typeface="Arial" pitchFamily="34" charset="0"/>
            </a:endParaRPr>
          </a:p>
          <a:p>
            <a:r>
              <a:rPr lang="en-US" sz="2000" dirty="0">
                <a:latin typeface="Arial" pitchFamily="34" charset="0"/>
                <a:cs typeface="Arial" pitchFamily="34" charset="0"/>
              </a:rPr>
              <a:t>For the first 6 months all participants learn core these skills:</a:t>
            </a: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How to use their device (Ask it questions, use the home screen etc.)</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Video calling –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Adding contacts -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Alarms &amp; Timers</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Setting Reminders</a:t>
            </a:r>
          </a:p>
          <a:p>
            <a:r>
              <a:rPr lang="en-US" dirty="0">
                <a:latin typeface="Arial" panose="020B0604020202020204" pitchFamily="34" charset="0"/>
                <a:ea typeface="Times New Roman" panose="02020603050405020304" pitchFamily="18" charset="0"/>
                <a:cs typeface="Arial" panose="020B0604020202020204" pitchFamily="34" charset="0"/>
              </a:rPr>
              <a:t>6.   </a:t>
            </a:r>
            <a:r>
              <a:rPr lang="en-US" sz="1800" dirty="0">
                <a:effectLst/>
                <a:latin typeface="Arial" panose="020B0604020202020204" pitchFamily="34" charset="0"/>
                <a:ea typeface="Times New Roman" panose="02020603050405020304" pitchFamily="18" charset="0"/>
                <a:cs typeface="Arial" panose="020B0604020202020204" pitchFamily="34" charset="0"/>
              </a:rPr>
              <a:t>Care Hub</a:t>
            </a: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pic>
        <p:nvPicPr>
          <p:cNvPr id="2050"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descr="Amazon Echo Show 5 (Charcoal) B07HZLHPKP B&amp;H Photo Video">
            <a:extLst>
              <a:ext uri="{FF2B5EF4-FFF2-40B4-BE49-F238E27FC236}">
                <a16:creationId xmlns:a16="http://schemas.microsoft.com/office/drawing/2014/main" id="{91025C47-A880-4FDF-BCB4-D3A6F49F9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696" y="2732325"/>
            <a:ext cx="2500560" cy="250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54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299" y="1011643"/>
            <a:ext cx="1006304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Impacting Social Isolation</a:t>
            </a:r>
            <a:endParaRPr lang="id-ID"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10804" y="6653184"/>
            <a:ext cx="8835452" cy="215444"/>
          </a:xfrm>
          <a:prstGeom prst="rect">
            <a:avLst/>
          </a:prstGeom>
        </p:spPr>
        <p:txBody>
          <a:bodyPr wrap="square">
            <a:spAutoFit/>
          </a:bodyPr>
          <a:lstStyle/>
          <a:p>
            <a:pPr algn="r"/>
            <a:r>
              <a:rPr lang="en-US" sz="800" dirty="0"/>
              <a:t>. </a:t>
            </a:r>
          </a:p>
        </p:txBody>
      </p:sp>
      <p:sp>
        <p:nvSpPr>
          <p:cNvPr id="2" name="TextBox 1"/>
          <p:cNvSpPr txBox="1"/>
          <p:nvPr/>
        </p:nvSpPr>
        <p:spPr>
          <a:xfrm>
            <a:off x="1359770" y="2641461"/>
            <a:ext cx="7670041" cy="3785652"/>
          </a:xfrm>
          <a:prstGeom prst="rect">
            <a:avLst/>
          </a:prstGeom>
          <a:noFill/>
        </p:spPr>
        <p:txBody>
          <a:bodyPr wrap="square" rtlCol="0">
            <a:spAutoFit/>
          </a:bodyPr>
          <a:lstStyle/>
          <a:p>
            <a:r>
              <a:rPr lang="en-US" sz="2000" dirty="0">
                <a:latin typeface="Arial" pitchFamily="34" charset="0"/>
                <a:cs typeface="Arial" pitchFamily="34" charset="0"/>
              </a:rPr>
              <a:t>Education Modules teach skills about the device and how it can be used to combat social isolation. </a:t>
            </a:r>
          </a:p>
          <a:p>
            <a:r>
              <a:rPr lang="en-US" sz="2000" dirty="0">
                <a:latin typeface="Arial" pitchFamily="34" charset="0"/>
                <a:cs typeface="Arial" pitchFamily="34" charset="0"/>
              </a:rPr>
              <a:t>For example:</a:t>
            </a:r>
          </a:p>
          <a:p>
            <a:pPr marL="342900" indent="-342900">
              <a:buFont typeface="Arial" panose="020B0604020202020204" pitchFamily="34" charset="0"/>
              <a:buChar char="•"/>
            </a:pPr>
            <a:r>
              <a:rPr lang="en-US" sz="2000" dirty="0">
                <a:latin typeface="Arial" pitchFamily="34" charset="0"/>
                <a:cs typeface="Arial" pitchFamily="34" charset="0"/>
              </a:rPr>
              <a:t>How to interact with friends and family ‘face-to-face’</a:t>
            </a:r>
          </a:p>
          <a:p>
            <a:pPr marL="342900" indent="-342900">
              <a:buFont typeface="Arial" panose="020B0604020202020204" pitchFamily="34" charset="0"/>
              <a:buChar char="•"/>
            </a:pPr>
            <a:r>
              <a:rPr lang="en-US" sz="2000" dirty="0">
                <a:latin typeface="Arial" pitchFamily="34" charset="0"/>
                <a:cs typeface="Arial" pitchFamily="34" charset="0"/>
              </a:rPr>
              <a:t>Reminder to take medication that might assist w depression or reminders to reach out to friends.</a:t>
            </a:r>
          </a:p>
          <a:p>
            <a:pPr marL="342900" indent="-342900">
              <a:buFont typeface="Arial" panose="020B0604020202020204" pitchFamily="34" charset="0"/>
              <a:buChar char="•"/>
            </a:pPr>
            <a:r>
              <a:rPr lang="en-US" sz="2000" dirty="0">
                <a:latin typeface="Arial" pitchFamily="34" charset="0"/>
                <a:cs typeface="Arial" pitchFamily="34" charset="0"/>
              </a:rPr>
              <a:t>Alarms  to attend an online class such as Aging Mastery and make new friends. </a:t>
            </a:r>
          </a:p>
          <a:p>
            <a:pPr marL="342900" indent="-342900">
              <a:buFont typeface="Arial" panose="020B0604020202020204" pitchFamily="34" charset="0"/>
              <a:buChar char="•"/>
            </a:pPr>
            <a:r>
              <a:rPr lang="en-US" sz="2000" dirty="0">
                <a:latin typeface="Arial" pitchFamily="34" charset="0"/>
                <a:cs typeface="Arial" pitchFamily="34" charset="0"/>
              </a:rPr>
              <a:t>Care Hub to feel less anxiety because they have emergency contacts ready to assist them.</a:t>
            </a:r>
          </a:p>
          <a:p>
            <a:pPr marL="342900" indent="-342900">
              <a:buFont typeface="Arial" panose="020B0604020202020204" pitchFamily="34" charset="0"/>
              <a:buChar char="•"/>
            </a:pPr>
            <a:r>
              <a:rPr lang="en-US" sz="2000" dirty="0">
                <a:latin typeface="Arial" pitchFamily="34" charset="0"/>
                <a:cs typeface="Arial" pitchFamily="34" charset="0"/>
              </a:rPr>
              <a:t>A playlist with favorite upbeat songs to improve their mood. </a:t>
            </a:r>
          </a:p>
          <a:p>
            <a:endParaRPr lang="en-US" sz="2000" dirty="0">
              <a:latin typeface="Arial" pitchFamily="34" charset="0"/>
              <a:cs typeface="Arial" pitchFamily="34" charset="0"/>
            </a:endParaRPr>
          </a:p>
        </p:txBody>
      </p:sp>
      <p:pic>
        <p:nvPicPr>
          <p:cNvPr id="2050"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2" descr="Amazon Echo Show 5 (Charcoal) B07HZLHPKP B&amp;H Photo Video">
            <a:extLst>
              <a:ext uri="{FF2B5EF4-FFF2-40B4-BE49-F238E27FC236}">
                <a16:creationId xmlns:a16="http://schemas.microsoft.com/office/drawing/2014/main" id="{91025C47-A880-4FDF-BCB4-D3A6F49F9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696" y="2732325"/>
            <a:ext cx="2500560" cy="250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4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Grp="1" noChangeAspect="1"/>
          </p:cNvPicPr>
          <p:nvPr/>
        </p:nvPicPr>
        <p:blipFill rotWithShape="1">
          <a:blip r:embed="rId2" cstate="print">
            <a:extLst>
              <a:ext uri="{28A0092B-C50C-407E-A947-70E740481C1C}">
                <a14:useLocalDpi xmlns:a14="http://schemas.microsoft.com/office/drawing/2010/main" val="0"/>
              </a:ext>
            </a:extLst>
          </a:blip>
          <a:srcRect t="31645" b="37850"/>
          <a:stretch/>
        </p:blipFill>
        <p:spPr>
          <a:xfrm>
            <a:off x="0" y="-4297"/>
            <a:ext cx="12192000" cy="2290297"/>
          </a:xfrm>
          <a:prstGeom prst="rect">
            <a:avLst/>
          </a:prstGeom>
          <a:pattFill prst="pct5">
            <a:fgClr>
              <a:schemeClr val="accent1"/>
            </a:fgClr>
            <a:bgClr>
              <a:schemeClr val="bg1"/>
            </a:bgClr>
          </a:pattFill>
        </p:spPr>
      </p:pic>
      <p:sp>
        <p:nvSpPr>
          <p:cNvPr id="2" name="Rectangle 1">
            <a:extLst>
              <a:ext uri="{FF2B5EF4-FFF2-40B4-BE49-F238E27FC236}">
                <a16:creationId xmlns:a16="http://schemas.microsoft.com/office/drawing/2014/main" id="{DF1A4017-A59B-4D1D-8437-CB7782BB3758}"/>
              </a:ext>
            </a:extLst>
          </p:cNvPr>
          <p:cNvSpPr/>
          <p:nvPr/>
        </p:nvSpPr>
        <p:spPr>
          <a:xfrm>
            <a:off x="-1598" y="12680"/>
            <a:ext cx="12192000" cy="2290297"/>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prstClr val="white"/>
                </a:solidFill>
                <a:latin typeface="Arial" panose="020B0604020202020204" pitchFamily="34" charset="0"/>
                <a:cs typeface="Arial" panose="020B0604020202020204" pitchFamily="34" charset="0"/>
              </a:rPr>
              <a:t>	Social Stimulation Calls</a:t>
            </a:r>
            <a:endParaRPr lang="id-ID" sz="3600" b="1" dirty="0">
              <a:solidFill>
                <a:prstClr val="white"/>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3D33B04-8332-4393-A884-772F253E9A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3524" y="85481"/>
            <a:ext cx="4721338" cy="2018862"/>
          </a:xfrm>
          <a:prstGeom prst="rect">
            <a:avLst/>
          </a:prstGeom>
        </p:spPr>
      </p:pic>
      <p:sp>
        <p:nvSpPr>
          <p:cNvPr id="7" name="TextBox 6">
            <a:extLst>
              <a:ext uri="{FF2B5EF4-FFF2-40B4-BE49-F238E27FC236}">
                <a16:creationId xmlns:a16="http://schemas.microsoft.com/office/drawing/2014/main" id="{6F7FEA2C-FFEE-40F6-A195-97EB5BA709E2}"/>
              </a:ext>
            </a:extLst>
          </p:cNvPr>
          <p:cNvSpPr txBox="1"/>
          <p:nvPr/>
        </p:nvSpPr>
        <p:spPr>
          <a:xfrm>
            <a:off x="6096000" y="3429000"/>
            <a:ext cx="5743303" cy="3416320"/>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April: </a:t>
            </a:r>
            <a:r>
              <a:rPr lang="en-US" sz="1600" dirty="0">
                <a:effectLst/>
                <a:latin typeface="Calibri" panose="020F0502020204030204" pitchFamily="34" charset="0"/>
                <a:ea typeface="Calibri" panose="020F0502020204030204" pitchFamily="34" charset="0"/>
                <a:cs typeface="Times New Roman" panose="02020603050405020304" pitchFamily="18" charset="0"/>
              </a:rPr>
              <a:t>Easter/ Spring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May:  </a:t>
            </a:r>
            <a:r>
              <a:rPr lang="en-US" sz="1600" dirty="0">
                <a:effectLst/>
                <a:latin typeface="Calibri" panose="020F0502020204030204" pitchFamily="34" charset="0"/>
                <a:ea typeface="Calibri" panose="020F0502020204030204" pitchFamily="34" charset="0"/>
                <a:cs typeface="Times New Roman" panose="02020603050405020304" pitchFamily="18" charset="0"/>
              </a:rPr>
              <a:t>Gardening and other outdoor activities!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June: </a:t>
            </a:r>
            <a:r>
              <a:rPr lang="en-US" sz="1600" dirty="0">
                <a:effectLst/>
                <a:latin typeface="Calibri" panose="020F0502020204030204" pitchFamily="34" charset="0"/>
                <a:ea typeface="Calibri" panose="020F0502020204030204" pitchFamily="34" charset="0"/>
                <a:cs typeface="Times New Roman" panose="02020603050405020304" pitchFamily="18" charset="0"/>
              </a:rPr>
              <a:t>Summer Plans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July: </a:t>
            </a:r>
            <a:r>
              <a:rPr lang="en-US" sz="1600" dirty="0">
                <a:effectLst/>
                <a:latin typeface="Calibri" panose="020F0502020204030204" pitchFamily="34" charset="0"/>
                <a:ea typeface="Calibri" panose="020F0502020204030204" pitchFamily="34" charset="0"/>
                <a:cs typeface="Times New Roman" panose="02020603050405020304" pitchFamily="18" charset="0"/>
              </a:rPr>
              <a:t>4</a:t>
            </a:r>
            <a:r>
              <a:rPr lang="en-US" sz="16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600" dirty="0">
                <a:effectLst/>
                <a:latin typeface="Calibri" panose="020F0502020204030204" pitchFamily="34" charset="0"/>
                <a:ea typeface="Calibri" panose="020F0502020204030204" pitchFamily="34" charset="0"/>
                <a:cs typeface="Times New Roman" panose="02020603050405020304" pitchFamily="18" charset="0"/>
              </a:rPr>
              <a:t> of July</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August: </a:t>
            </a:r>
            <a:r>
              <a:rPr lang="en-US" sz="1600" dirty="0">
                <a:effectLst/>
                <a:latin typeface="Calibri" panose="020F0502020204030204" pitchFamily="34" charset="0"/>
                <a:ea typeface="Calibri" panose="020F0502020204030204" pitchFamily="34" charset="0"/>
                <a:cs typeface="Times New Roman" panose="02020603050405020304" pitchFamily="18" charset="0"/>
              </a:rPr>
              <a:t>Back to school</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September: </a:t>
            </a:r>
            <a:r>
              <a:rPr lang="en-US" sz="1600" dirty="0">
                <a:effectLst/>
                <a:latin typeface="Calibri" panose="020F0502020204030204" pitchFamily="34" charset="0"/>
                <a:ea typeface="Calibri" panose="020F0502020204030204" pitchFamily="34" charset="0"/>
                <a:cs typeface="Times New Roman" panose="02020603050405020304" pitchFamily="18" charset="0"/>
              </a:rPr>
              <a:t>Fall</a:t>
            </a:r>
          </a:p>
          <a:p>
            <a:endParaRPr lang="en-US" dirty="0"/>
          </a:p>
        </p:txBody>
      </p:sp>
      <p:sp>
        <p:nvSpPr>
          <p:cNvPr id="10" name="TextBox 9">
            <a:extLst>
              <a:ext uri="{FF2B5EF4-FFF2-40B4-BE49-F238E27FC236}">
                <a16:creationId xmlns:a16="http://schemas.microsoft.com/office/drawing/2014/main" id="{C96F90A1-3706-48A5-8FC0-CE06FA44A57B}"/>
              </a:ext>
            </a:extLst>
          </p:cNvPr>
          <p:cNvSpPr txBox="1"/>
          <p:nvPr/>
        </p:nvSpPr>
        <p:spPr>
          <a:xfrm>
            <a:off x="526869" y="3429000"/>
            <a:ext cx="5181600" cy="3139321"/>
          </a:xfrm>
          <a:prstGeom prst="rect">
            <a:avLst/>
          </a:prstGeom>
          <a:noFill/>
        </p:spPr>
        <p:txBody>
          <a:bodyPr wrap="square" rtlCol="0">
            <a:sp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October: </a:t>
            </a:r>
            <a:r>
              <a:rPr lang="en-US" sz="1400" dirty="0">
                <a:effectLst/>
                <a:latin typeface="Calibri" panose="020F0502020204030204" pitchFamily="34" charset="0"/>
                <a:ea typeface="Calibri" panose="020F0502020204030204" pitchFamily="34" charset="0"/>
                <a:cs typeface="Times New Roman" panose="02020603050405020304" pitchFamily="18" charset="0"/>
              </a:rPr>
              <a:t>Medicare open enrollment Oct 15 – Dec 7</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November: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Holiday Season! Halloween and Thanksgiving</a:t>
            </a:r>
          </a:p>
          <a:p>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December: </a:t>
            </a:r>
            <a:r>
              <a:rPr lang="en-US" sz="1400" dirty="0">
                <a:effectLst/>
                <a:latin typeface="Calibri" panose="020F0502020204030204" pitchFamily="34" charset="0"/>
                <a:ea typeface="Calibri" panose="020F0502020204030204" pitchFamily="34" charset="0"/>
                <a:cs typeface="Times New Roman" panose="02020603050405020304" pitchFamily="18" charset="0"/>
              </a:rPr>
              <a:t>Christmas/Hannukah</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January: </a:t>
            </a:r>
            <a:r>
              <a:rPr lang="en-US" sz="1400" dirty="0">
                <a:effectLst/>
                <a:latin typeface="Calibri" panose="020F0502020204030204" pitchFamily="34" charset="0"/>
                <a:ea typeface="Calibri" panose="020F0502020204030204" pitchFamily="34" charset="0"/>
                <a:cs typeface="Times New Roman" panose="02020603050405020304" pitchFamily="18" charset="0"/>
              </a:rPr>
              <a:t>New Years Resolutions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February: </a:t>
            </a:r>
            <a:r>
              <a:rPr lang="en-US" sz="1400" dirty="0">
                <a:effectLst/>
                <a:latin typeface="Calibri" panose="020F0502020204030204" pitchFamily="34" charset="0"/>
                <a:ea typeface="Calibri" panose="020F0502020204030204" pitchFamily="34" charset="0"/>
                <a:cs typeface="Times New Roman" panose="02020603050405020304" pitchFamily="18" charset="0"/>
              </a:rPr>
              <a:t>How CRIS Can help </a:t>
            </a:r>
            <a:r>
              <a:rPr lang="en-US" sz="1400" dirty="0">
                <a:latin typeface="Calibri" panose="020F0502020204030204" pitchFamily="34" charset="0"/>
                <a:cs typeface="Times New Roman" panose="02020603050405020304" pitchFamily="18" charset="0"/>
              </a:rPr>
              <a:t>you with your taxes!</a:t>
            </a:r>
          </a:p>
          <a:p>
            <a:endParaRPr lang="en-US" dirty="0">
              <a:latin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March: </a:t>
            </a:r>
            <a:r>
              <a:rPr lang="en-US" sz="1400" dirty="0">
                <a:effectLst/>
                <a:latin typeface="Calibri" panose="020F0502020204030204" pitchFamily="34" charset="0"/>
                <a:ea typeface="Calibri" panose="020F0502020204030204" pitchFamily="34" charset="0"/>
                <a:cs typeface="Times New Roman" panose="02020603050405020304" pitchFamily="18" charset="0"/>
              </a:rPr>
              <a:t>CRIS Aging Mastery Classes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EDBB722-EF1C-4810-896C-4DD55AF938F5}"/>
              </a:ext>
            </a:extLst>
          </p:cNvPr>
          <p:cNvSpPr txBox="1"/>
          <p:nvPr/>
        </p:nvSpPr>
        <p:spPr>
          <a:xfrm>
            <a:off x="352697" y="2545895"/>
            <a:ext cx="11521440" cy="923330"/>
          </a:xfrm>
          <a:prstGeom prst="rect">
            <a:avLst/>
          </a:prstGeom>
          <a:noFill/>
        </p:spPr>
        <p:txBody>
          <a:bodyPr wrap="square" rtlCol="0">
            <a:spAutoFit/>
          </a:bodyPr>
          <a:lstStyle/>
          <a:p>
            <a:r>
              <a:rPr lang="en-US" sz="1800" dirty="0">
                <a:solidFill>
                  <a:prstClr val="black"/>
                </a:solidFill>
                <a:latin typeface="Source Sans Pro"/>
              </a:rPr>
              <a:t>Each month, when we calling each client to talk about their device,  we will also discuss a topic with them to build rapport and stimulate them socially. </a:t>
            </a:r>
          </a:p>
          <a:p>
            <a:endParaRPr lang="en-US" dirty="0"/>
          </a:p>
        </p:txBody>
      </p:sp>
    </p:spTree>
    <p:extLst>
      <p:ext uri="{BB962C8B-B14F-4D97-AF65-F5344CB8AC3E}">
        <p14:creationId xmlns:p14="http://schemas.microsoft.com/office/powerpoint/2010/main" val="380275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301" y="1011238"/>
            <a:ext cx="1006304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Progress </a:t>
            </a:r>
            <a:r>
              <a:rPr lang="en-US" sz="4000" b="1">
                <a:solidFill>
                  <a:schemeClr val="bg1"/>
                </a:solidFill>
                <a:latin typeface="Arial" panose="020B0604020202020204" pitchFamily="34" charset="0"/>
                <a:cs typeface="Arial" panose="020B0604020202020204" pitchFamily="34" charset="0"/>
              </a:rPr>
              <a:t>to Date : Clients </a:t>
            </a:r>
            <a:r>
              <a:rPr lang="en-US" sz="4000" b="1" dirty="0">
                <a:solidFill>
                  <a:schemeClr val="bg1"/>
                </a:solidFill>
                <a:latin typeface="Arial" panose="020B0604020202020204" pitchFamily="34" charset="0"/>
                <a:cs typeface="Arial" panose="020B0604020202020204" pitchFamily="34" charset="0"/>
              </a:rPr>
              <a:t>and Units</a:t>
            </a:r>
            <a:endParaRPr lang="id-ID" sz="4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1007842" y="2606392"/>
            <a:ext cx="4195657" cy="3170099"/>
          </a:xfrm>
          <a:prstGeom prst="rect">
            <a:avLst/>
          </a:prstGeom>
          <a:noFill/>
        </p:spPr>
        <p:txBody>
          <a:bodyPr wrap="square" rtlCol="0">
            <a:spAutoFit/>
          </a:bodyPr>
          <a:lstStyle/>
          <a:p>
            <a:pPr marL="285750" indent="-285750">
              <a:buFont typeface="Arial" pitchFamily="34" charset="0"/>
              <a:buChar char="•"/>
            </a:pPr>
            <a:r>
              <a:rPr lang="en-US" sz="2000" dirty="0">
                <a:latin typeface="Arial" pitchFamily="34" charset="0"/>
                <a:cs typeface="Arial" pitchFamily="34" charset="0"/>
              </a:rPr>
              <a:t>7 Cohorts of participants so far. </a:t>
            </a:r>
          </a:p>
          <a:p>
            <a:pPr marL="742950" lvl="1" indent="-285750">
              <a:buFont typeface="Arial" pitchFamily="34" charset="0"/>
              <a:buChar char="•"/>
            </a:pPr>
            <a:r>
              <a:rPr lang="en-US" sz="2000" dirty="0">
                <a:latin typeface="Arial" pitchFamily="34" charset="0"/>
                <a:cs typeface="Arial" pitchFamily="34" charset="0"/>
              </a:rPr>
              <a:t>Groups A thru G</a:t>
            </a:r>
          </a:p>
          <a:p>
            <a:pPr lvl="1"/>
            <a:endParaRPr lang="en-US" sz="2000" dirty="0">
              <a:latin typeface="Arial" pitchFamily="34" charset="0"/>
              <a:cs typeface="Arial" pitchFamily="34" charset="0"/>
            </a:endParaRPr>
          </a:p>
          <a:p>
            <a:pPr marL="285750" indent="-285750">
              <a:buFont typeface="Arial" pitchFamily="34" charset="0"/>
              <a:buChar char="•"/>
            </a:pPr>
            <a:r>
              <a:rPr lang="en-US" sz="2000" dirty="0">
                <a:latin typeface="Arial" pitchFamily="34" charset="0"/>
                <a:cs typeface="Arial" pitchFamily="34" charset="0"/>
              </a:rPr>
              <a:t> Group A (2019)</a:t>
            </a:r>
          </a:p>
          <a:p>
            <a:pPr marL="742950" lvl="1" indent="-285750">
              <a:buFont typeface="Arial" pitchFamily="34" charset="0"/>
              <a:buChar char="•"/>
            </a:pPr>
            <a:r>
              <a:rPr lang="en-US" sz="2000" dirty="0">
                <a:latin typeface="Arial" pitchFamily="34" charset="0"/>
                <a:cs typeface="Arial" pitchFamily="34" charset="0"/>
              </a:rPr>
              <a:t>30 participants</a:t>
            </a:r>
          </a:p>
          <a:p>
            <a:pPr marL="285750" indent="-285750">
              <a:buFont typeface="Arial" pitchFamily="34" charset="0"/>
              <a:buChar char="•"/>
            </a:pPr>
            <a:r>
              <a:rPr lang="en-US" sz="2000" dirty="0">
                <a:latin typeface="Arial" pitchFamily="34" charset="0"/>
                <a:cs typeface="Arial" pitchFamily="34" charset="0"/>
              </a:rPr>
              <a:t>Group B (2020)</a:t>
            </a:r>
          </a:p>
          <a:p>
            <a:pPr marL="742950" lvl="1" indent="-285750">
              <a:buFont typeface="Arial" pitchFamily="34" charset="0"/>
              <a:buChar char="•"/>
            </a:pPr>
            <a:r>
              <a:rPr lang="en-US" sz="2000" dirty="0">
                <a:latin typeface="Arial" pitchFamily="34" charset="0"/>
                <a:cs typeface="Arial" pitchFamily="34" charset="0"/>
              </a:rPr>
              <a:t>45 participants</a:t>
            </a:r>
          </a:p>
          <a:p>
            <a:pPr marL="285750" indent="-285750">
              <a:buFont typeface="Arial" pitchFamily="34" charset="0"/>
              <a:buChar char="•"/>
            </a:pPr>
            <a:r>
              <a:rPr lang="en-US" sz="2000" dirty="0">
                <a:latin typeface="Arial" pitchFamily="34" charset="0"/>
                <a:cs typeface="Arial" pitchFamily="34" charset="0"/>
              </a:rPr>
              <a:t>Group C (2020) </a:t>
            </a:r>
          </a:p>
          <a:p>
            <a:pPr marL="742950" lvl="1" indent="-285750">
              <a:buFont typeface="Arial" pitchFamily="34" charset="0"/>
              <a:buChar char="•"/>
            </a:pPr>
            <a:r>
              <a:rPr lang="en-US" sz="2000" dirty="0">
                <a:latin typeface="Arial" pitchFamily="34" charset="0"/>
                <a:cs typeface="Arial" pitchFamily="34" charset="0"/>
              </a:rPr>
              <a:t>15 participants</a:t>
            </a:r>
            <a:endParaRPr lang="en-US" dirty="0"/>
          </a:p>
          <a:p>
            <a:pPr marL="742950" lvl="1" indent="-285750">
              <a:buFont typeface="Arial" pitchFamily="34" charset="0"/>
              <a:buChar char="•"/>
            </a:pPr>
            <a:endParaRPr lang="en-US" sz="2000" dirty="0">
              <a:latin typeface="Arial" pitchFamily="34" charset="0"/>
              <a:cs typeface="Arial" pitchFamily="34" charset="0"/>
            </a:endParaRPr>
          </a:p>
        </p:txBody>
      </p:sp>
      <p:pic>
        <p:nvPicPr>
          <p:cNvPr id="3"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3" descr="No alt text provided for this image">
            <a:extLst>
              <a:ext uri="{FF2B5EF4-FFF2-40B4-BE49-F238E27FC236}">
                <a16:creationId xmlns:a16="http://schemas.microsoft.com/office/drawing/2014/main" id="{3657622F-873A-47B8-8DBC-72DBD29D64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139"/>
          <a:stretch/>
        </p:blipFill>
        <p:spPr bwMode="auto">
          <a:xfrm>
            <a:off x="9205840" y="3935392"/>
            <a:ext cx="2981398" cy="292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35F2200-7F60-46EC-80C7-3FDD40729DD3}"/>
              </a:ext>
            </a:extLst>
          </p:cNvPr>
          <p:cNvSpPr txBox="1"/>
          <p:nvPr/>
        </p:nvSpPr>
        <p:spPr>
          <a:xfrm>
            <a:off x="5740263" y="3668222"/>
            <a:ext cx="3107542" cy="677108"/>
          </a:xfrm>
          <a:prstGeom prst="rect">
            <a:avLst/>
          </a:prstGeom>
          <a:noFill/>
        </p:spPr>
        <p:txBody>
          <a:bodyPr wrap="square" rtlCol="0">
            <a:spAutoFit/>
          </a:bodyPr>
          <a:lstStyle/>
          <a:p>
            <a:pPr marL="742950" lvl="1" indent="-285750">
              <a:buFont typeface="Arial" panose="020B0604020202020204" pitchFamily="34" charset="0"/>
              <a:buChar char="•"/>
            </a:pPr>
            <a:endParaRPr lang="en-US" sz="2000" dirty="0">
              <a:latin typeface="Arial" pitchFamily="34" charset="0"/>
              <a:cs typeface="Arial" pitchFamily="34" charset="0"/>
            </a:endParaRPr>
          </a:p>
          <a:p>
            <a:pPr marL="742950" lvl="1"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4B5E2C84-87CD-4C90-BE6B-1333889B9BF2}"/>
              </a:ext>
            </a:extLst>
          </p:cNvPr>
          <p:cNvSpPr txBox="1"/>
          <p:nvPr/>
        </p:nvSpPr>
        <p:spPr>
          <a:xfrm>
            <a:off x="5203499" y="3490721"/>
            <a:ext cx="4687747" cy="2831544"/>
          </a:xfrm>
          <a:prstGeom prst="rect">
            <a:avLst/>
          </a:prstGeom>
          <a:noFill/>
        </p:spPr>
        <p:txBody>
          <a:bodyPr wrap="square" rtlCol="0">
            <a:spAutoFit/>
          </a:bodyPr>
          <a:lstStyle/>
          <a:p>
            <a:pPr marL="285750" indent="-285750">
              <a:buFont typeface="Arial" pitchFamily="34" charset="0"/>
              <a:buChar char="•"/>
            </a:pPr>
            <a:r>
              <a:rPr lang="en-US" sz="2000" dirty="0">
                <a:latin typeface="Arial" pitchFamily="34" charset="0"/>
                <a:cs typeface="Arial" pitchFamily="34" charset="0"/>
              </a:rPr>
              <a:t>Group D (2020)</a:t>
            </a:r>
          </a:p>
          <a:p>
            <a:pPr marL="742950" lvl="1" indent="-285750">
              <a:buFont typeface="Arial" pitchFamily="34" charset="0"/>
              <a:buChar char="•"/>
            </a:pPr>
            <a:r>
              <a:rPr lang="en-US" sz="2000" dirty="0">
                <a:latin typeface="Arial" pitchFamily="34" charset="0"/>
                <a:cs typeface="Arial" pitchFamily="34" charset="0"/>
              </a:rPr>
              <a:t>30 participants</a:t>
            </a:r>
          </a:p>
          <a:p>
            <a:pPr marL="285750" indent="-285750">
              <a:buFont typeface="Arial" pitchFamily="34" charset="0"/>
              <a:buChar char="•"/>
            </a:pPr>
            <a:r>
              <a:rPr lang="en-US" sz="2000" dirty="0">
                <a:latin typeface="Arial" pitchFamily="34" charset="0"/>
                <a:cs typeface="Arial" pitchFamily="34" charset="0"/>
              </a:rPr>
              <a:t>Group E (2021)</a:t>
            </a:r>
          </a:p>
          <a:p>
            <a:pPr marL="742950" lvl="1" indent="-285750">
              <a:buFont typeface="Arial" pitchFamily="34" charset="0"/>
              <a:buChar char="•"/>
            </a:pPr>
            <a:r>
              <a:rPr lang="en-US" sz="2000" dirty="0">
                <a:latin typeface="Arial" pitchFamily="34" charset="0"/>
                <a:cs typeface="Arial" pitchFamily="34" charset="0"/>
              </a:rPr>
              <a:t>45 participants</a:t>
            </a:r>
          </a:p>
          <a:p>
            <a:pPr marL="285750" indent="-285750">
              <a:buFont typeface="Arial" pitchFamily="34" charset="0"/>
              <a:buChar char="•"/>
            </a:pPr>
            <a:r>
              <a:rPr lang="en-US" sz="2000" dirty="0">
                <a:latin typeface="Arial" pitchFamily="34" charset="0"/>
                <a:cs typeface="Arial" pitchFamily="34" charset="0"/>
              </a:rPr>
              <a:t>Group F (2021)</a:t>
            </a:r>
          </a:p>
          <a:p>
            <a:pPr marL="742950" lvl="1" indent="-285750">
              <a:buFont typeface="Arial" pitchFamily="34" charset="0"/>
              <a:buChar char="•"/>
            </a:pPr>
            <a:r>
              <a:rPr lang="en-US" sz="2000" dirty="0">
                <a:latin typeface="Arial" pitchFamily="34" charset="0"/>
                <a:cs typeface="Arial" pitchFamily="34" charset="0"/>
              </a:rPr>
              <a:t>35 participants</a:t>
            </a:r>
          </a:p>
          <a:p>
            <a:pPr marL="285750" indent="-285750">
              <a:buFont typeface="Arial" pitchFamily="34" charset="0"/>
              <a:buChar char="•"/>
            </a:pPr>
            <a:r>
              <a:rPr lang="en-US" sz="2000" dirty="0">
                <a:latin typeface="Arial" pitchFamily="34" charset="0"/>
                <a:cs typeface="Arial" pitchFamily="34" charset="0"/>
              </a:rPr>
              <a:t>Group G (2022)</a:t>
            </a:r>
          </a:p>
          <a:p>
            <a:pPr marL="742950" lvl="1" indent="-285750">
              <a:buFont typeface="Arial" pitchFamily="34" charset="0"/>
              <a:buChar char="•"/>
            </a:pPr>
            <a:r>
              <a:rPr lang="en-US" sz="2000" dirty="0">
                <a:latin typeface="Arial" pitchFamily="34" charset="0"/>
                <a:cs typeface="Arial" pitchFamily="34" charset="0"/>
              </a:rPr>
              <a:t>45 participants</a:t>
            </a:r>
          </a:p>
          <a:p>
            <a:endParaRPr lang="en-US" dirty="0"/>
          </a:p>
        </p:txBody>
      </p:sp>
    </p:spTree>
    <p:extLst>
      <p:ext uri="{BB962C8B-B14F-4D97-AF65-F5344CB8AC3E}">
        <p14:creationId xmlns:p14="http://schemas.microsoft.com/office/powerpoint/2010/main" val="216341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301" y="1011238"/>
            <a:ext cx="10063044"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FY 2022 Focus: </a:t>
            </a:r>
          </a:p>
          <a:p>
            <a:r>
              <a:rPr lang="en-US" sz="4000" b="1" dirty="0">
                <a:solidFill>
                  <a:schemeClr val="bg1"/>
                </a:solidFill>
                <a:latin typeface="Arial" panose="020B0604020202020204" pitchFamily="34" charset="0"/>
                <a:cs typeface="Arial" panose="020B0604020202020204" pitchFamily="34" charset="0"/>
              </a:rPr>
              <a:t>Home Delivered Meal Clients</a:t>
            </a:r>
            <a:endParaRPr lang="id-ID" sz="40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752355" y="3134839"/>
            <a:ext cx="10814892"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prstClr val="black"/>
                </a:solidFill>
              </a:rPr>
              <a:t>In July we  began a focus on those receiving  of our new RSI clients home delivered meals through CRIS once a week. </a:t>
            </a:r>
          </a:p>
          <a:p>
            <a:pPr marL="342900" indent="-342900">
              <a:buFont typeface="Arial" panose="020B0604020202020204" pitchFamily="34" charset="0"/>
              <a:buChar char="•"/>
            </a:pPr>
            <a:r>
              <a:rPr lang="en-US" sz="2000" dirty="0">
                <a:solidFill>
                  <a:prstClr val="black"/>
                </a:solidFill>
              </a:rPr>
              <a:t>18 started in July. </a:t>
            </a:r>
          </a:p>
          <a:p>
            <a:pPr marL="342900" indent="-342900">
              <a:buFont typeface="Arial" panose="020B0604020202020204" pitchFamily="34" charset="0"/>
              <a:buChar char="•"/>
            </a:pPr>
            <a:r>
              <a:rPr lang="en-US" sz="2000" dirty="0">
                <a:solidFill>
                  <a:prstClr val="black"/>
                </a:solidFill>
              </a:rPr>
              <a:t>45 to start in November, HDM continues to be our focus.</a:t>
            </a:r>
          </a:p>
          <a:p>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This is one of our most isolated and vulnerable populations. </a:t>
            </a:r>
          </a:p>
          <a:p>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CRIS nutrition staff will be doing  weekly wellness calls with their clients through the device.</a:t>
            </a:r>
          </a:p>
          <a:p>
            <a:endParaRPr lang="en-US" sz="2000" dirty="0">
              <a:solidFill>
                <a:prstClr val="black"/>
              </a:solidFill>
            </a:endParaRPr>
          </a:p>
          <a:p>
            <a:pPr marL="342900" indent="-342900">
              <a:buFont typeface="Arial" panose="020B0604020202020204" pitchFamily="34" charset="0"/>
              <a:buChar char="•"/>
            </a:pPr>
            <a:r>
              <a:rPr lang="en-US" sz="2000" dirty="0">
                <a:solidFill>
                  <a:prstClr val="black"/>
                </a:solidFill>
              </a:rPr>
              <a:t>Administer UCLA loneliness scale tests through the device.</a:t>
            </a:r>
          </a:p>
        </p:txBody>
      </p:sp>
      <p:pic>
        <p:nvPicPr>
          <p:cNvPr id="3"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9726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Alexa: Tool to fight loneliness">
            <a:extLst>
              <a:ext uri="{FF2B5EF4-FFF2-40B4-BE49-F238E27FC236}">
                <a16:creationId xmlns:a16="http://schemas.microsoft.com/office/drawing/2014/main" id="{10853F20-10D4-4213-B295-1E106F8B7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2678" y="3429000"/>
            <a:ext cx="3539322" cy="255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Grp="1" noChangeAspect="1"/>
          </p:cNvPicPr>
          <p:nvPr/>
        </p:nvPicPr>
        <p:blipFill rotWithShape="1">
          <a:blip r:embed="rId4" cstate="print">
            <a:extLst>
              <a:ext uri="{28A0092B-C50C-407E-A947-70E740481C1C}">
                <a14:useLocalDpi xmlns:a14="http://schemas.microsoft.com/office/drawing/2010/main" val="0"/>
              </a:ext>
            </a:extLst>
          </a:blip>
          <a:srcRect t="31645" b="37850"/>
          <a:stretch/>
        </p:blipFill>
        <p:spPr>
          <a:xfrm>
            <a:off x="0" y="-4297"/>
            <a:ext cx="12192000" cy="2290297"/>
          </a:xfrm>
          <a:prstGeom prst="rect">
            <a:avLst/>
          </a:prstGeom>
          <a:pattFill prst="pct5">
            <a:fgClr>
              <a:schemeClr val="accent1"/>
            </a:fgClr>
            <a:bgClr>
              <a:schemeClr val="bg1"/>
            </a:bgClr>
          </a:pattFill>
        </p:spPr>
      </p:pic>
      <p:sp>
        <p:nvSpPr>
          <p:cNvPr id="2" name="Rectangle 1">
            <a:extLst>
              <a:ext uri="{FF2B5EF4-FFF2-40B4-BE49-F238E27FC236}">
                <a16:creationId xmlns:a16="http://schemas.microsoft.com/office/drawing/2014/main" id="{DF1A4017-A59B-4D1D-8437-CB7782BB3758}"/>
              </a:ext>
            </a:extLst>
          </p:cNvPr>
          <p:cNvSpPr/>
          <p:nvPr/>
        </p:nvSpPr>
        <p:spPr>
          <a:xfrm>
            <a:off x="0" y="22695"/>
            <a:ext cx="12192000" cy="2290297"/>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prstClr val="white"/>
                </a:solidFill>
                <a:latin typeface="Arial" panose="020B0604020202020204" pitchFamily="34" charset="0"/>
                <a:cs typeface="Arial" panose="020B0604020202020204" pitchFamily="34" charset="0"/>
              </a:rPr>
              <a:t>	Outcomes : It Works!</a:t>
            </a:r>
            <a:endParaRPr lang="id-ID" sz="3600" b="1" dirty="0">
              <a:solidFill>
                <a:prstClr val="white"/>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049640-8EFA-4666-8010-64C11BAE9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6020" y="154105"/>
            <a:ext cx="4741480" cy="2027476"/>
          </a:xfrm>
          <a:prstGeom prst="rect">
            <a:avLst/>
          </a:prstGeom>
        </p:spPr>
      </p:pic>
      <p:sp>
        <p:nvSpPr>
          <p:cNvPr id="4" name="TextBox 3">
            <a:extLst>
              <a:ext uri="{FF2B5EF4-FFF2-40B4-BE49-F238E27FC236}">
                <a16:creationId xmlns:a16="http://schemas.microsoft.com/office/drawing/2014/main" id="{CC64CDEF-5077-43A8-8C67-D2CA7F50922E}"/>
              </a:ext>
            </a:extLst>
          </p:cNvPr>
          <p:cNvSpPr txBox="1"/>
          <p:nvPr/>
        </p:nvSpPr>
        <p:spPr>
          <a:xfrm>
            <a:off x="649243" y="2577953"/>
            <a:ext cx="11398257" cy="6955750"/>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prstClr val="black"/>
                </a:solidFill>
              </a:rPr>
              <a:t>Socially isolated clients describe feeling lonely and missing seeing their friends and family. The CRIS program addresses this and reduces their isolation.</a:t>
            </a:r>
          </a:p>
          <a:p>
            <a:pPr marL="800100" lvl="1" indent="-342900">
              <a:buFont typeface="Arial" panose="020B0604020202020204" pitchFamily="34" charset="0"/>
              <a:buChar char="•"/>
            </a:pPr>
            <a:r>
              <a:rPr lang="en-US" sz="2000" dirty="0">
                <a:solidFill>
                  <a:prstClr val="black"/>
                </a:solidFill>
              </a:rPr>
              <a:t>Device increases the depth of communication with family and friends.</a:t>
            </a:r>
          </a:p>
          <a:p>
            <a:pPr lvl="1"/>
            <a:endParaRPr lang="en-US" sz="2000" dirty="0">
              <a:solidFill>
                <a:prstClr val="black"/>
              </a:solidFill>
            </a:endParaRPr>
          </a:p>
          <a:p>
            <a:pPr marL="800100" lvl="1" indent="-342900">
              <a:buFont typeface="Arial" panose="020B0604020202020204" pitchFamily="34" charset="0"/>
              <a:buChar char="•"/>
            </a:pPr>
            <a:r>
              <a:rPr lang="en-US" sz="2000" dirty="0">
                <a:solidFill>
                  <a:prstClr val="black"/>
                </a:solidFill>
              </a:rPr>
              <a:t>Participants report  increased the frequency of contact with family </a:t>
            </a:r>
          </a:p>
          <a:p>
            <a:pPr lvl="1"/>
            <a:r>
              <a:rPr lang="en-US" sz="2000" dirty="0">
                <a:solidFill>
                  <a:prstClr val="black"/>
                </a:solidFill>
              </a:rPr>
              <a:t>	and friends that they are not able to see in person regularly. </a:t>
            </a:r>
          </a:p>
          <a:p>
            <a:pPr lvl="1"/>
            <a:endParaRPr lang="en-US" sz="2000" dirty="0">
              <a:solidFill>
                <a:prstClr val="black"/>
              </a:solidFill>
            </a:endParaRPr>
          </a:p>
          <a:p>
            <a:pPr marL="800100" lvl="1" indent="-342900">
              <a:buFont typeface="Arial" panose="020B0604020202020204" pitchFamily="34" charset="0"/>
              <a:buChar char="•"/>
            </a:pPr>
            <a:r>
              <a:rPr lang="en-US" sz="2000" dirty="0">
                <a:solidFill>
                  <a:prstClr val="black"/>
                </a:solidFill>
              </a:rPr>
              <a:t>Over 90% of the participants regularly use their device.</a:t>
            </a:r>
          </a:p>
          <a:p>
            <a:pPr lvl="1"/>
            <a:endParaRPr lang="en-US" sz="2000" dirty="0">
              <a:solidFill>
                <a:prstClr val="black"/>
              </a:solidFill>
            </a:endParaRPr>
          </a:p>
          <a:p>
            <a:pPr marL="800100" lvl="1" indent="-342900">
              <a:buFont typeface="Arial" panose="020B0604020202020204" pitchFamily="34" charset="0"/>
              <a:buChar char="•"/>
            </a:pPr>
            <a:r>
              <a:rPr lang="en-US" sz="2000" dirty="0">
                <a:solidFill>
                  <a:prstClr val="black"/>
                </a:solidFill>
              </a:rPr>
              <a:t>Participants who are most isolated show the largest decrease in </a:t>
            </a:r>
          </a:p>
          <a:p>
            <a:pPr lvl="1"/>
            <a:r>
              <a:rPr lang="en-US" sz="2000" dirty="0">
                <a:solidFill>
                  <a:prstClr val="black"/>
                </a:solidFill>
              </a:rPr>
              <a:t>       reported loneliness after participating in the program. </a:t>
            </a: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endParaRPr lang="en-US" sz="2000" dirty="0">
              <a:solidFill>
                <a:prstClr val="black"/>
              </a:solidFill>
            </a:endParaRPr>
          </a:p>
          <a:p>
            <a:endParaRPr lang="en-US" sz="2000" dirty="0">
              <a:solidFill>
                <a:prstClr val="black"/>
              </a:solidFill>
            </a:endParaRPr>
          </a:p>
          <a:p>
            <a:pPr marL="342900" indent="-342900">
              <a:buFont typeface="Arial" panose="020B0604020202020204" pitchFamily="34" charset="0"/>
              <a:buChar char="•"/>
            </a:pPr>
            <a:endParaRPr lang="en-US" sz="2000" dirty="0">
              <a:solidFill>
                <a:prstClr val="black"/>
              </a:solidFill>
            </a:endParaRPr>
          </a:p>
          <a:p>
            <a:pPr marL="342900" indent="-342900">
              <a:buFont typeface="Arial" panose="020B0604020202020204" pitchFamily="34" charset="0"/>
              <a:buChar char="•"/>
            </a:pPr>
            <a:endParaRPr lang="en-US" sz="2000" dirty="0">
              <a:solidFill>
                <a:prstClr val="black"/>
              </a:solidFill>
            </a:endParaRPr>
          </a:p>
          <a:p>
            <a:endParaRPr lang="en-US" sz="1800" dirty="0">
              <a:solidFill>
                <a:prstClr val="black"/>
              </a:solidFill>
            </a:endParaRPr>
          </a:p>
          <a:p>
            <a:endParaRPr lang="en-US" dirty="0">
              <a:solidFill>
                <a:prstClr val="black"/>
              </a:solidFill>
            </a:endParaRPr>
          </a:p>
          <a:p>
            <a:endParaRPr lang="en-US" sz="1800" dirty="0">
              <a:solidFill>
                <a:prstClr val="black"/>
              </a:solidFill>
            </a:endParaRPr>
          </a:p>
          <a:p>
            <a:endParaRPr lang="en-US" dirty="0">
              <a:solidFill>
                <a:prstClr val="black"/>
              </a:solidFill>
            </a:endParaRPr>
          </a:p>
          <a:p>
            <a:endParaRPr lang="en-US" sz="1800" dirty="0">
              <a:solidFill>
                <a:prstClr val="black"/>
              </a:solidFill>
            </a:endParaRPr>
          </a:p>
          <a:p>
            <a:endParaRPr lang="en-US" dirty="0">
              <a:solidFill>
                <a:prstClr val="black"/>
              </a:solidFill>
            </a:endParaRPr>
          </a:p>
          <a:p>
            <a:endParaRPr lang="en-US" sz="1800" dirty="0">
              <a:solidFill>
                <a:prstClr val="black"/>
              </a:solidFill>
            </a:endParaRPr>
          </a:p>
        </p:txBody>
      </p:sp>
    </p:spTree>
    <p:extLst>
      <p:ext uri="{BB962C8B-B14F-4D97-AF65-F5344CB8AC3E}">
        <p14:creationId xmlns:p14="http://schemas.microsoft.com/office/powerpoint/2010/main" val="2887042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Grp="1" noChangeAspect="1"/>
          </p:cNvPicPr>
          <p:nvPr/>
        </p:nvPicPr>
        <p:blipFill rotWithShape="1">
          <a:blip r:embed="rId3" cstate="print">
            <a:extLst>
              <a:ext uri="{28A0092B-C50C-407E-A947-70E740481C1C}">
                <a14:useLocalDpi xmlns:a14="http://schemas.microsoft.com/office/drawing/2010/main" val="0"/>
              </a:ext>
            </a:extLst>
          </a:blip>
          <a:srcRect t="31645" b="37850"/>
          <a:stretch/>
        </p:blipFill>
        <p:spPr>
          <a:xfrm>
            <a:off x="0" y="-4297"/>
            <a:ext cx="12192000" cy="2479483"/>
          </a:xfrm>
          <a:prstGeom prst="rect">
            <a:avLst/>
          </a:prstGeom>
          <a:pattFill prst="pct5">
            <a:fgClr>
              <a:schemeClr val="accent1"/>
            </a:fgClr>
            <a:bgClr>
              <a:schemeClr val="bg1"/>
            </a:bgClr>
          </a:pattFill>
        </p:spPr>
      </p:pic>
      <p:sp>
        <p:nvSpPr>
          <p:cNvPr id="9" name="Rectangle 8">
            <a:extLst>
              <a:ext uri="{FF2B5EF4-FFF2-40B4-BE49-F238E27FC236}">
                <a16:creationId xmlns:a16="http://schemas.microsoft.com/office/drawing/2014/main" id="{DF1A4017-A59B-4D1D-8437-CB7782BB3758}"/>
              </a:ext>
            </a:extLst>
          </p:cNvPr>
          <p:cNvSpPr/>
          <p:nvPr/>
        </p:nvSpPr>
        <p:spPr>
          <a:xfrm>
            <a:off x="0" y="-4297"/>
            <a:ext cx="12191999" cy="2479483"/>
          </a:xfrm>
          <a:prstGeom prst="rect">
            <a:avLst/>
          </a:prstGeom>
          <a:gradFill>
            <a:gsLst>
              <a:gs pos="100000">
                <a:schemeClr val="accent6">
                  <a:alpha val="80000"/>
                </a:schemeClr>
              </a:gs>
              <a:gs pos="0">
                <a:schemeClr val="accent2">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a:extLst>
              <a:ext uri="{FF2B5EF4-FFF2-40B4-BE49-F238E27FC236}">
                <a16:creationId xmlns:a16="http://schemas.microsoft.com/office/drawing/2014/main" id="{55ECF6DE-9210-48FA-BD3A-79FA59412AA6}"/>
              </a:ext>
            </a:extLst>
          </p:cNvPr>
          <p:cNvSpPr txBox="1"/>
          <p:nvPr/>
        </p:nvSpPr>
        <p:spPr>
          <a:xfrm>
            <a:off x="1209299" y="1011643"/>
            <a:ext cx="10063044" cy="707886"/>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UCLA Loneliness Scale</a:t>
            </a:r>
            <a:endParaRPr lang="id-ID"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3010804" y="6653184"/>
            <a:ext cx="8835452" cy="215444"/>
          </a:xfrm>
          <a:prstGeom prst="rect">
            <a:avLst/>
          </a:prstGeom>
        </p:spPr>
        <p:txBody>
          <a:bodyPr wrap="square">
            <a:spAutoFit/>
          </a:bodyPr>
          <a:lstStyle/>
          <a:p>
            <a:pPr algn="r"/>
            <a:r>
              <a:rPr lang="en-US" sz="800" dirty="0"/>
              <a:t>. </a:t>
            </a:r>
          </a:p>
        </p:txBody>
      </p:sp>
      <p:sp>
        <p:nvSpPr>
          <p:cNvPr id="2" name="TextBox 1"/>
          <p:cNvSpPr txBox="1"/>
          <p:nvPr/>
        </p:nvSpPr>
        <p:spPr>
          <a:xfrm>
            <a:off x="1122744" y="3302758"/>
            <a:ext cx="8970380" cy="1569660"/>
          </a:xfrm>
          <a:prstGeom prst="rect">
            <a:avLst/>
          </a:prstGeom>
          <a:noFill/>
        </p:spPr>
        <p:txBody>
          <a:bodyPr wrap="square" rtlCol="0">
            <a:spAutoFit/>
          </a:bodyPr>
          <a:lstStyle/>
          <a:p>
            <a:pPr marL="342900" indent="-342900">
              <a:buFont typeface="Arial" panose="020B0604020202020204" pitchFamily="34" charset="0"/>
              <a:buChar char="•"/>
            </a:pPr>
            <a:r>
              <a:rPr lang="en-US" sz="3200" dirty="0">
                <a:latin typeface="Arial" pitchFamily="34" charset="0"/>
                <a:cs typeface="Arial" pitchFamily="34" charset="0"/>
              </a:rPr>
              <a:t>Before Starting the program </a:t>
            </a:r>
          </a:p>
          <a:p>
            <a:pPr marL="342900" indent="-342900">
              <a:buFont typeface="Arial" panose="020B0604020202020204" pitchFamily="34" charset="0"/>
              <a:buChar char="•"/>
            </a:pPr>
            <a:r>
              <a:rPr lang="en-US" sz="3200" dirty="0">
                <a:latin typeface="Arial" pitchFamily="34" charset="0"/>
                <a:cs typeface="Arial" pitchFamily="34" charset="0"/>
              </a:rPr>
              <a:t>3 months</a:t>
            </a:r>
          </a:p>
          <a:p>
            <a:pPr marL="342900" indent="-342900">
              <a:buFont typeface="Arial" panose="020B0604020202020204" pitchFamily="34" charset="0"/>
              <a:buChar char="•"/>
            </a:pPr>
            <a:r>
              <a:rPr lang="en-US" sz="3200" dirty="0">
                <a:latin typeface="Arial" pitchFamily="34" charset="0"/>
                <a:cs typeface="Arial" pitchFamily="34" charset="0"/>
              </a:rPr>
              <a:t>6 months </a:t>
            </a:r>
          </a:p>
        </p:txBody>
      </p:sp>
      <p:pic>
        <p:nvPicPr>
          <p:cNvPr id="2050" name="Picture 2" descr="2018-CRIS-Logo-(Portrait)-in-Blue-with-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8650" y="5237163"/>
            <a:ext cx="1398588" cy="162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9040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Briarheart Color 2">
      <a:dk1>
        <a:sysClr val="windowText" lastClr="000000"/>
      </a:dk1>
      <a:lt1>
        <a:sysClr val="window" lastClr="FFFFFF"/>
      </a:lt1>
      <a:dk2>
        <a:srgbClr val="44546A"/>
      </a:dk2>
      <a:lt2>
        <a:srgbClr val="E7E6E6"/>
      </a:lt2>
      <a:accent1>
        <a:srgbClr val="9B59B6"/>
      </a:accent1>
      <a:accent2>
        <a:srgbClr val="00B0F0"/>
      </a:accent2>
      <a:accent3>
        <a:srgbClr val="3FC380"/>
      </a:accent3>
      <a:accent4>
        <a:srgbClr val="E9D460"/>
      </a:accent4>
      <a:accent5>
        <a:srgbClr val="F89406"/>
      </a:accent5>
      <a:accent6>
        <a:srgbClr val="3FC380"/>
      </a:accent6>
      <a:hlink>
        <a:srgbClr val="0563C1"/>
      </a:hlink>
      <a:folHlink>
        <a:srgbClr val="954F72"/>
      </a:folHlink>
    </a:clrScheme>
    <a:fontScheme name="New Font">
      <a:majorFont>
        <a:latin typeface="Lat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20451</TotalTime>
  <Words>976</Words>
  <Application>Microsoft Office PowerPoint</Application>
  <PresentationFormat>Widescreen</PresentationFormat>
  <Paragraphs>139</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 Wicaksono</dc:creator>
  <cp:lastModifiedBy>Laura-Gallagher Watkin</cp:lastModifiedBy>
  <cp:revision>543</cp:revision>
  <cp:lastPrinted>2019-06-12T15:06:51Z</cp:lastPrinted>
  <dcterms:created xsi:type="dcterms:W3CDTF">2017-12-28T10:28:56Z</dcterms:created>
  <dcterms:modified xsi:type="dcterms:W3CDTF">2021-11-01T19:46:45Z</dcterms:modified>
</cp:coreProperties>
</file>