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20" y="45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January 17,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t>FY 2016 POMP Home Delivered Meals Satisfaction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Tuesday, January 17,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Think about all the foods that you receive from the home delivered meals program.  Now tell me, are you satisfied...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0</a:t>
            </a:r>
          </a:p>
        </p:txBody>
      </p:sp>
      <p:pic>
        <p:nvPicPr>
          <p:cNvPr id="4" name="Picture 3" descr="chart8601836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3" y="736649"/>
            <a:ext cx="6400800" cy="19881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Think about all the foods that you receive from the home delivered meals program.  Now tell me, are you satisfied...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0</a:t>
            </a:r>
          </a:p>
        </p:txBody>
      </p:sp>
      <p:pic>
        <p:nvPicPr>
          <p:cNvPr id="4" name="Picture 3" descr="table8601836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075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As a result of receiving home delivered meals I eat a healthier variety of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0</a:t>
            </a:r>
          </a:p>
        </p:txBody>
      </p:sp>
      <p:pic>
        <p:nvPicPr>
          <p:cNvPr id="4" name="Picture 3" descr="chart8601836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As a result of receiving home delivered meals I eat a healthier variety of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0</a:t>
            </a:r>
          </a:p>
        </p:txBody>
      </p:sp>
      <p:pic>
        <p:nvPicPr>
          <p:cNvPr id="4" name="Picture 3" descr="table8601836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As a result of receiving home delivered meals I believe my health has improved and I feel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377    Skipped: 3</a:t>
            </a:r>
          </a:p>
        </p:txBody>
      </p:sp>
      <p:pic>
        <p:nvPicPr>
          <p:cNvPr id="4" name="Picture 3" descr="chart8601836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As a result of receiving home delivered meals I believe my health has improved and I feel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377    Skipped: 3</a:t>
            </a:r>
          </a:p>
        </p:txBody>
      </p:sp>
      <p:pic>
        <p:nvPicPr>
          <p:cNvPr id="4" name="Picture 3" descr="table8601836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Because I recieve home delivered meals I can continue to live in my own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376    Skipped: 4</a:t>
            </a:r>
          </a:p>
        </p:txBody>
      </p:sp>
      <p:pic>
        <p:nvPicPr>
          <p:cNvPr id="4" name="Picture 3" descr="chart8601836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Because I recieve home delivered meals I can continue to live in my own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376    Skipped: 4</a:t>
            </a:r>
          </a:p>
        </p:txBody>
      </p:sp>
      <p:pic>
        <p:nvPicPr>
          <p:cNvPr id="4" name="Picture 3" descr="table8601836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290</TotalTime>
  <Words>220</Words>
  <Application>Microsoft Office PowerPoint</Application>
  <PresentationFormat>On-screen Show (16:9)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Q1: Think about all the foods that you receive from the home delivered meals program.  Now tell me, are you satisfied...</vt:lpstr>
      <vt:lpstr>Q1: Think about all the foods that you receive from the home delivered meals program.  Now tell me, are you satisfied...</vt:lpstr>
      <vt:lpstr>Q2: As a result of receiving home delivered meals I eat a healthier variety of food</vt:lpstr>
      <vt:lpstr>Q2: As a result of receiving home delivered meals I eat a healthier variety of food</vt:lpstr>
      <vt:lpstr>Q3: As a result of receiving home delivered meals I believe my health has improved and I feel better</vt:lpstr>
      <vt:lpstr>Q3: As a result of receiving home delivered meals I believe my health has improved and I feel better</vt:lpstr>
      <vt:lpstr>Q4: Because I recieve home delivered meals I can continue to live in my own home</vt:lpstr>
      <vt:lpstr>Q4: Because I recieve home delivered meals I can continue to live in my own home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Kathryn Johnson</cp:lastModifiedBy>
  <cp:revision>42</cp:revision>
  <dcterms:created xsi:type="dcterms:W3CDTF">2014-01-30T23:18:11Z</dcterms:created>
  <dcterms:modified xsi:type="dcterms:W3CDTF">2017-01-17T14:46:50Z</dcterms:modified>
</cp:coreProperties>
</file>